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59" r:id="rId6"/>
    <p:sldId id="260" r:id="rId7"/>
    <p:sldId id="271" r:id="rId8"/>
    <p:sldId id="261" r:id="rId9"/>
    <p:sldId id="262" r:id="rId10"/>
    <p:sldId id="263" r:id="rId11"/>
    <p:sldId id="276" r:id="rId12"/>
    <p:sldId id="269" r:id="rId13"/>
    <p:sldId id="270" r:id="rId14"/>
    <p:sldId id="277" r:id="rId15"/>
    <p:sldId id="264" r:id="rId16"/>
    <p:sldId id="285" r:id="rId17"/>
    <p:sldId id="272" r:id="rId18"/>
    <p:sldId id="273" r:id="rId19"/>
    <p:sldId id="278" r:id="rId20"/>
    <p:sldId id="265" r:id="rId21"/>
    <p:sldId id="284" r:id="rId22"/>
    <p:sldId id="274" r:id="rId23"/>
    <p:sldId id="275" r:id="rId24"/>
    <p:sldId id="279" r:id="rId25"/>
    <p:sldId id="266" r:id="rId26"/>
    <p:sldId id="283" r:id="rId27"/>
    <p:sldId id="267" r:id="rId28"/>
    <p:sldId id="286" r:id="rId29"/>
    <p:sldId id="280" r:id="rId30"/>
    <p:sldId id="282" r:id="rId31"/>
    <p:sldId id="28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C26AB8-5502-4D89-906D-FCDD960AE851}" v="4" dt="2022-09-01T18:42:08.9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n Harlan" userId="7d5abde9-9ac3-4c24-b149-0e7eac43ab79" providerId="ADAL" clId="{94C26AB8-5502-4D89-906D-FCDD960AE851}"/>
    <pc:docChg chg="undo custSel addSld delSld modSld sldOrd">
      <pc:chgData name="Alan Harlan" userId="7d5abde9-9ac3-4c24-b149-0e7eac43ab79" providerId="ADAL" clId="{94C26AB8-5502-4D89-906D-FCDD960AE851}" dt="2022-09-01T19:50:17.764" v="3766" actId="20577"/>
      <pc:docMkLst>
        <pc:docMk/>
      </pc:docMkLst>
      <pc:sldChg chg="addSp modSp mod">
        <pc:chgData name="Alan Harlan" userId="7d5abde9-9ac3-4c24-b149-0e7eac43ab79" providerId="ADAL" clId="{94C26AB8-5502-4D89-906D-FCDD960AE851}" dt="2022-09-01T18:42:26.318" v="6" actId="1076"/>
        <pc:sldMkLst>
          <pc:docMk/>
          <pc:sldMk cId="3395099470" sldId="257"/>
        </pc:sldMkLst>
        <pc:picChg chg="add mod">
          <ac:chgData name="Alan Harlan" userId="7d5abde9-9ac3-4c24-b149-0e7eac43ab79" providerId="ADAL" clId="{94C26AB8-5502-4D89-906D-FCDD960AE851}" dt="2022-09-01T18:42:26.318" v="6" actId="1076"/>
          <ac:picMkLst>
            <pc:docMk/>
            <pc:sldMk cId="3395099470" sldId="257"/>
            <ac:picMk id="4" creationId="{FF17FB80-931D-A198-FF06-E990EAC9A32E}"/>
          </ac:picMkLst>
        </pc:picChg>
        <pc:picChg chg="mod">
          <ac:chgData name="Alan Harlan" userId="7d5abde9-9ac3-4c24-b149-0e7eac43ab79" providerId="ADAL" clId="{94C26AB8-5502-4D89-906D-FCDD960AE851}" dt="2022-09-01T18:37:30.875" v="2" actId="14100"/>
          <ac:picMkLst>
            <pc:docMk/>
            <pc:sldMk cId="3395099470" sldId="257"/>
            <ac:picMk id="1026" creationId="{00000000-0000-0000-0000-000000000000}"/>
          </ac:picMkLst>
        </pc:picChg>
      </pc:sldChg>
      <pc:sldChg chg="modSp mod">
        <pc:chgData name="Alan Harlan" userId="7d5abde9-9ac3-4c24-b149-0e7eac43ab79" providerId="ADAL" clId="{94C26AB8-5502-4D89-906D-FCDD960AE851}" dt="2022-09-01T18:43:06.464" v="8" actId="122"/>
        <pc:sldMkLst>
          <pc:docMk/>
          <pc:sldMk cId="3052300963" sldId="263"/>
        </pc:sldMkLst>
        <pc:spChg chg="mod">
          <ac:chgData name="Alan Harlan" userId="7d5abde9-9ac3-4c24-b149-0e7eac43ab79" providerId="ADAL" clId="{94C26AB8-5502-4D89-906D-FCDD960AE851}" dt="2022-09-01T18:43:06.464" v="8" actId="122"/>
          <ac:spMkLst>
            <pc:docMk/>
            <pc:sldMk cId="3052300963" sldId="263"/>
            <ac:spMk id="2" creationId="{00000000-0000-0000-0000-000000000000}"/>
          </ac:spMkLst>
        </pc:spChg>
      </pc:sldChg>
      <pc:sldChg chg="modSp mod">
        <pc:chgData name="Alan Harlan" userId="7d5abde9-9ac3-4c24-b149-0e7eac43ab79" providerId="ADAL" clId="{94C26AB8-5502-4D89-906D-FCDD960AE851}" dt="2022-09-01T19:48:22.782" v="3654" actId="20577"/>
        <pc:sldMkLst>
          <pc:docMk/>
          <pc:sldMk cId="3064562777" sldId="267"/>
        </pc:sldMkLst>
        <pc:spChg chg="mod">
          <ac:chgData name="Alan Harlan" userId="7d5abde9-9ac3-4c24-b149-0e7eac43ab79" providerId="ADAL" clId="{94C26AB8-5502-4D89-906D-FCDD960AE851}" dt="2022-09-01T19:48:22.782" v="3654" actId="20577"/>
          <ac:spMkLst>
            <pc:docMk/>
            <pc:sldMk cId="3064562777" sldId="267"/>
            <ac:spMk id="2" creationId="{00000000-0000-0000-0000-000000000000}"/>
          </ac:spMkLst>
        </pc:spChg>
        <pc:spChg chg="mod">
          <ac:chgData name="Alan Harlan" userId="7d5abde9-9ac3-4c24-b149-0e7eac43ab79" providerId="ADAL" clId="{94C26AB8-5502-4D89-906D-FCDD960AE851}" dt="2022-09-01T19:36:30.512" v="3014" actId="20577"/>
          <ac:spMkLst>
            <pc:docMk/>
            <pc:sldMk cId="3064562777" sldId="267"/>
            <ac:spMk id="3" creationId="{00000000-0000-0000-0000-000000000000}"/>
          </ac:spMkLst>
        </pc:spChg>
      </pc:sldChg>
      <pc:sldChg chg="modSp new mod">
        <pc:chgData name="Alan Harlan" userId="7d5abde9-9ac3-4c24-b149-0e7eac43ab79" providerId="ADAL" clId="{94C26AB8-5502-4D89-906D-FCDD960AE851}" dt="2022-09-01T18:47:38.238" v="394" actId="20577"/>
        <pc:sldMkLst>
          <pc:docMk/>
          <pc:sldMk cId="3458937543" sldId="269"/>
        </pc:sldMkLst>
        <pc:spChg chg="mod">
          <ac:chgData name="Alan Harlan" userId="7d5abde9-9ac3-4c24-b149-0e7eac43ab79" providerId="ADAL" clId="{94C26AB8-5502-4D89-906D-FCDD960AE851}" dt="2022-09-01T18:47:38.238" v="394" actId="20577"/>
          <ac:spMkLst>
            <pc:docMk/>
            <pc:sldMk cId="3458937543" sldId="269"/>
            <ac:spMk id="2" creationId="{D34011FD-A010-7F35-3333-C51EBFCB7FA7}"/>
          </ac:spMkLst>
        </pc:spChg>
        <pc:spChg chg="mod">
          <ac:chgData name="Alan Harlan" userId="7d5abde9-9ac3-4c24-b149-0e7eac43ab79" providerId="ADAL" clId="{94C26AB8-5502-4D89-906D-FCDD960AE851}" dt="2022-09-01T18:43:49.205" v="32" actId="20577"/>
          <ac:spMkLst>
            <pc:docMk/>
            <pc:sldMk cId="3458937543" sldId="269"/>
            <ac:spMk id="3" creationId="{CD5AB9B5-6A8F-B0B9-ADD7-F83BF86F0962}"/>
          </ac:spMkLst>
        </pc:spChg>
      </pc:sldChg>
      <pc:sldChg chg="modSp new mod">
        <pc:chgData name="Alan Harlan" userId="7d5abde9-9ac3-4c24-b149-0e7eac43ab79" providerId="ADAL" clId="{94C26AB8-5502-4D89-906D-FCDD960AE851}" dt="2022-09-01T19:15:43.643" v="1776" actId="20577"/>
        <pc:sldMkLst>
          <pc:docMk/>
          <pc:sldMk cId="2968564679" sldId="270"/>
        </pc:sldMkLst>
        <pc:spChg chg="mod">
          <ac:chgData name="Alan Harlan" userId="7d5abde9-9ac3-4c24-b149-0e7eac43ab79" providerId="ADAL" clId="{94C26AB8-5502-4D89-906D-FCDD960AE851}" dt="2022-09-01T19:15:43.643" v="1776" actId="20577"/>
          <ac:spMkLst>
            <pc:docMk/>
            <pc:sldMk cId="2968564679" sldId="270"/>
            <ac:spMk id="2" creationId="{C810E85A-91BA-C1F6-A8B2-3E6CDE9D8458}"/>
          </ac:spMkLst>
        </pc:spChg>
        <pc:spChg chg="mod">
          <ac:chgData name="Alan Harlan" userId="7d5abde9-9ac3-4c24-b149-0e7eac43ab79" providerId="ADAL" clId="{94C26AB8-5502-4D89-906D-FCDD960AE851}" dt="2022-09-01T19:12:06.512" v="1460" actId="20577"/>
          <ac:spMkLst>
            <pc:docMk/>
            <pc:sldMk cId="2968564679" sldId="270"/>
            <ac:spMk id="3" creationId="{5C640F65-6B62-B1CD-EB31-872DC24C3DA1}"/>
          </ac:spMkLst>
        </pc:spChg>
      </pc:sldChg>
      <pc:sldChg chg="modSp new mod">
        <pc:chgData name="Alan Harlan" userId="7d5abde9-9ac3-4c24-b149-0e7eac43ab79" providerId="ADAL" clId="{94C26AB8-5502-4D89-906D-FCDD960AE851}" dt="2022-09-01T19:05:52.643" v="1111" actId="20577"/>
        <pc:sldMkLst>
          <pc:docMk/>
          <pc:sldMk cId="3182424589" sldId="271"/>
        </pc:sldMkLst>
        <pc:spChg chg="mod">
          <ac:chgData name="Alan Harlan" userId="7d5abde9-9ac3-4c24-b149-0e7eac43ab79" providerId="ADAL" clId="{94C26AB8-5502-4D89-906D-FCDD960AE851}" dt="2022-09-01T19:05:52.643" v="1111" actId="20577"/>
          <ac:spMkLst>
            <pc:docMk/>
            <pc:sldMk cId="3182424589" sldId="271"/>
            <ac:spMk id="2" creationId="{CEE98C60-E38D-D1EE-CE74-B37BC6D895A7}"/>
          </ac:spMkLst>
        </pc:spChg>
        <pc:spChg chg="mod">
          <ac:chgData name="Alan Harlan" userId="7d5abde9-9ac3-4c24-b149-0e7eac43ab79" providerId="ADAL" clId="{94C26AB8-5502-4D89-906D-FCDD960AE851}" dt="2022-09-01T18:52:38.354" v="864" actId="20577"/>
          <ac:spMkLst>
            <pc:docMk/>
            <pc:sldMk cId="3182424589" sldId="271"/>
            <ac:spMk id="3" creationId="{7906DB21-5C47-AF98-956E-99102AE94D49}"/>
          </ac:spMkLst>
        </pc:spChg>
      </pc:sldChg>
      <pc:sldChg chg="modSp new mod">
        <pc:chgData name="Alan Harlan" userId="7d5abde9-9ac3-4c24-b149-0e7eac43ab79" providerId="ADAL" clId="{94C26AB8-5502-4D89-906D-FCDD960AE851}" dt="2022-09-01T19:17:09.430" v="1865" actId="20577"/>
        <pc:sldMkLst>
          <pc:docMk/>
          <pc:sldMk cId="222311353" sldId="272"/>
        </pc:sldMkLst>
        <pc:spChg chg="mod">
          <ac:chgData name="Alan Harlan" userId="7d5abde9-9ac3-4c24-b149-0e7eac43ab79" providerId="ADAL" clId="{94C26AB8-5502-4D89-906D-FCDD960AE851}" dt="2022-09-01T19:17:09.430" v="1865" actId="20577"/>
          <ac:spMkLst>
            <pc:docMk/>
            <pc:sldMk cId="222311353" sldId="272"/>
            <ac:spMk id="2" creationId="{E9A2C75B-670A-D13F-21D1-D0DA58A0B5B9}"/>
          </ac:spMkLst>
        </pc:spChg>
        <pc:spChg chg="mod">
          <ac:chgData name="Alan Harlan" userId="7d5abde9-9ac3-4c24-b149-0e7eac43ab79" providerId="ADAL" clId="{94C26AB8-5502-4D89-906D-FCDD960AE851}" dt="2022-09-01T19:08:51.003" v="1187" actId="20577"/>
          <ac:spMkLst>
            <pc:docMk/>
            <pc:sldMk cId="222311353" sldId="272"/>
            <ac:spMk id="3" creationId="{5FA3E319-6830-4E44-BFC3-AB3D86FE155E}"/>
          </ac:spMkLst>
        </pc:spChg>
      </pc:sldChg>
      <pc:sldChg chg="new del">
        <pc:chgData name="Alan Harlan" userId="7d5abde9-9ac3-4c24-b149-0e7eac43ab79" providerId="ADAL" clId="{94C26AB8-5502-4D89-906D-FCDD960AE851}" dt="2022-09-01T19:06:30.767" v="1113" actId="680"/>
        <pc:sldMkLst>
          <pc:docMk/>
          <pc:sldMk cId="3531421382" sldId="272"/>
        </pc:sldMkLst>
      </pc:sldChg>
      <pc:sldChg chg="modSp new mod">
        <pc:chgData name="Alan Harlan" userId="7d5abde9-9ac3-4c24-b149-0e7eac43ab79" providerId="ADAL" clId="{94C26AB8-5502-4D89-906D-FCDD960AE851}" dt="2022-09-01T19:22:52.341" v="2401" actId="20577"/>
        <pc:sldMkLst>
          <pc:docMk/>
          <pc:sldMk cId="1738809108" sldId="273"/>
        </pc:sldMkLst>
        <pc:spChg chg="mod">
          <ac:chgData name="Alan Harlan" userId="7d5abde9-9ac3-4c24-b149-0e7eac43ab79" providerId="ADAL" clId="{94C26AB8-5502-4D89-906D-FCDD960AE851}" dt="2022-09-01T19:22:52.341" v="2401" actId="20577"/>
          <ac:spMkLst>
            <pc:docMk/>
            <pc:sldMk cId="1738809108" sldId="273"/>
            <ac:spMk id="2" creationId="{4000C5CA-60DF-F378-0709-587F01EC2D03}"/>
          </ac:spMkLst>
        </pc:spChg>
        <pc:spChg chg="mod">
          <ac:chgData name="Alan Harlan" userId="7d5abde9-9ac3-4c24-b149-0e7eac43ab79" providerId="ADAL" clId="{94C26AB8-5502-4D89-906D-FCDD960AE851}" dt="2022-09-01T19:11:56.375" v="1451" actId="20577"/>
          <ac:spMkLst>
            <pc:docMk/>
            <pc:sldMk cId="1738809108" sldId="273"/>
            <ac:spMk id="3" creationId="{0A90D773-727E-4E18-963F-D12BCC72A3F9}"/>
          </ac:spMkLst>
        </pc:spChg>
      </pc:sldChg>
      <pc:sldChg chg="modSp new mod">
        <pc:chgData name="Alan Harlan" userId="7d5abde9-9ac3-4c24-b149-0e7eac43ab79" providerId="ADAL" clId="{94C26AB8-5502-4D89-906D-FCDD960AE851}" dt="2022-09-01T19:25:25.446" v="2476" actId="20577"/>
        <pc:sldMkLst>
          <pc:docMk/>
          <pc:sldMk cId="3991841132" sldId="274"/>
        </pc:sldMkLst>
        <pc:spChg chg="mod">
          <ac:chgData name="Alan Harlan" userId="7d5abde9-9ac3-4c24-b149-0e7eac43ab79" providerId="ADAL" clId="{94C26AB8-5502-4D89-906D-FCDD960AE851}" dt="2022-09-01T19:25:25.446" v="2476" actId="20577"/>
          <ac:spMkLst>
            <pc:docMk/>
            <pc:sldMk cId="3991841132" sldId="274"/>
            <ac:spMk id="2" creationId="{492E034F-96DA-8A8B-FECC-DF7E6A6D73CF}"/>
          </ac:spMkLst>
        </pc:spChg>
        <pc:spChg chg="mod">
          <ac:chgData name="Alan Harlan" userId="7d5abde9-9ac3-4c24-b149-0e7eac43ab79" providerId="ADAL" clId="{94C26AB8-5502-4D89-906D-FCDD960AE851}" dt="2022-09-01T19:23:37.381" v="2421" actId="20577"/>
          <ac:spMkLst>
            <pc:docMk/>
            <pc:sldMk cId="3991841132" sldId="274"/>
            <ac:spMk id="3" creationId="{EA1845AA-7498-061B-9071-42844CA1ADED}"/>
          </ac:spMkLst>
        </pc:spChg>
      </pc:sldChg>
      <pc:sldChg chg="modSp new mod">
        <pc:chgData name="Alan Harlan" userId="7d5abde9-9ac3-4c24-b149-0e7eac43ab79" providerId="ADAL" clId="{94C26AB8-5502-4D89-906D-FCDD960AE851}" dt="2022-09-01T19:27:18.893" v="2662" actId="20577"/>
        <pc:sldMkLst>
          <pc:docMk/>
          <pc:sldMk cId="3625726249" sldId="275"/>
        </pc:sldMkLst>
        <pc:spChg chg="mod">
          <ac:chgData name="Alan Harlan" userId="7d5abde9-9ac3-4c24-b149-0e7eac43ab79" providerId="ADAL" clId="{94C26AB8-5502-4D89-906D-FCDD960AE851}" dt="2022-09-01T19:27:18.893" v="2662" actId="20577"/>
          <ac:spMkLst>
            <pc:docMk/>
            <pc:sldMk cId="3625726249" sldId="275"/>
            <ac:spMk id="2" creationId="{0BC2123F-8FD1-6482-B9DC-BADE0F0B5C1A}"/>
          </ac:spMkLst>
        </pc:spChg>
        <pc:spChg chg="mod">
          <ac:chgData name="Alan Harlan" userId="7d5abde9-9ac3-4c24-b149-0e7eac43ab79" providerId="ADAL" clId="{94C26AB8-5502-4D89-906D-FCDD960AE851}" dt="2022-09-01T19:25:42.885" v="2494" actId="20577"/>
          <ac:spMkLst>
            <pc:docMk/>
            <pc:sldMk cId="3625726249" sldId="275"/>
            <ac:spMk id="3" creationId="{8E49A53E-EAC6-A5DF-8913-DE46E1F023E5}"/>
          </ac:spMkLst>
        </pc:spChg>
      </pc:sldChg>
      <pc:sldChg chg="modSp new mod">
        <pc:chgData name="Alan Harlan" userId="7d5abde9-9ac3-4c24-b149-0e7eac43ab79" providerId="ADAL" clId="{94C26AB8-5502-4D89-906D-FCDD960AE851}" dt="2022-09-01T19:27:43.724" v="2673" actId="20577"/>
        <pc:sldMkLst>
          <pc:docMk/>
          <pc:sldMk cId="2380186161" sldId="276"/>
        </pc:sldMkLst>
        <pc:spChg chg="mod">
          <ac:chgData name="Alan Harlan" userId="7d5abde9-9ac3-4c24-b149-0e7eac43ab79" providerId="ADAL" clId="{94C26AB8-5502-4D89-906D-FCDD960AE851}" dt="2022-09-01T19:27:43.724" v="2673" actId="20577"/>
          <ac:spMkLst>
            <pc:docMk/>
            <pc:sldMk cId="2380186161" sldId="276"/>
            <ac:spMk id="3" creationId="{36CC6EDA-FDE1-8B0E-2093-56D624590968}"/>
          </ac:spMkLst>
        </pc:spChg>
      </pc:sldChg>
      <pc:sldChg chg="modSp new mod">
        <pc:chgData name="Alan Harlan" userId="7d5abde9-9ac3-4c24-b149-0e7eac43ab79" providerId="ADAL" clId="{94C26AB8-5502-4D89-906D-FCDD960AE851}" dt="2022-09-01T19:28:31.255" v="2697" actId="5793"/>
        <pc:sldMkLst>
          <pc:docMk/>
          <pc:sldMk cId="1107667377" sldId="277"/>
        </pc:sldMkLst>
        <pc:spChg chg="mod">
          <ac:chgData name="Alan Harlan" userId="7d5abde9-9ac3-4c24-b149-0e7eac43ab79" providerId="ADAL" clId="{94C26AB8-5502-4D89-906D-FCDD960AE851}" dt="2022-09-01T19:28:31.255" v="2697" actId="5793"/>
          <ac:spMkLst>
            <pc:docMk/>
            <pc:sldMk cId="1107667377" sldId="277"/>
            <ac:spMk id="2" creationId="{F4A854BE-27AD-C763-2564-73499A230471}"/>
          </ac:spMkLst>
        </pc:spChg>
        <pc:spChg chg="mod">
          <ac:chgData name="Alan Harlan" userId="7d5abde9-9ac3-4c24-b149-0e7eac43ab79" providerId="ADAL" clId="{94C26AB8-5502-4D89-906D-FCDD960AE851}" dt="2022-09-01T19:28:19.558" v="2696" actId="20577"/>
          <ac:spMkLst>
            <pc:docMk/>
            <pc:sldMk cId="1107667377" sldId="277"/>
            <ac:spMk id="3" creationId="{9CC34AEF-1192-368D-9A75-68B0962325BF}"/>
          </ac:spMkLst>
        </pc:spChg>
      </pc:sldChg>
      <pc:sldChg chg="add ord">
        <pc:chgData name="Alan Harlan" userId="7d5abde9-9ac3-4c24-b149-0e7eac43ab79" providerId="ADAL" clId="{94C26AB8-5502-4D89-906D-FCDD960AE851}" dt="2022-09-01T19:29:23.318" v="2700"/>
        <pc:sldMkLst>
          <pc:docMk/>
          <pc:sldMk cId="2093412447" sldId="278"/>
        </pc:sldMkLst>
      </pc:sldChg>
      <pc:sldChg chg="add ord">
        <pc:chgData name="Alan Harlan" userId="7d5abde9-9ac3-4c24-b149-0e7eac43ab79" providerId="ADAL" clId="{94C26AB8-5502-4D89-906D-FCDD960AE851}" dt="2022-09-01T19:29:33.147" v="2703"/>
        <pc:sldMkLst>
          <pc:docMk/>
          <pc:sldMk cId="470113412" sldId="279"/>
        </pc:sldMkLst>
      </pc:sldChg>
      <pc:sldChg chg="add ord">
        <pc:chgData name="Alan Harlan" userId="7d5abde9-9ac3-4c24-b149-0e7eac43ab79" providerId="ADAL" clId="{94C26AB8-5502-4D89-906D-FCDD960AE851}" dt="2022-09-01T19:29:51.187" v="2706"/>
        <pc:sldMkLst>
          <pc:docMk/>
          <pc:sldMk cId="543626068" sldId="280"/>
        </pc:sldMkLst>
      </pc:sldChg>
      <pc:sldChg chg="add ord">
        <pc:chgData name="Alan Harlan" userId="7d5abde9-9ac3-4c24-b149-0e7eac43ab79" providerId="ADAL" clId="{94C26AB8-5502-4D89-906D-FCDD960AE851}" dt="2022-09-01T19:30:14.878" v="2709"/>
        <pc:sldMkLst>
          <pc:docMk/>
          <pc:sldMk cId="4073769571" sldId="281"/>
        </pc:sldMkLst>
      </pc:sldChg>
      <pc:sldChg chg="modSp new mod">
        <pc:chgData name="Alan Harlan" userId="7d5abde9-9ac3-4c24-b149-0e7eac43ab79" providerId="ADAL" clId="{94C26AB8-5502-4D89-906D-FCDD960AE851}" dt="2022-09-01T19:34:23.287" v="2975" actId="20577"/>
        <pc:sldMkLst>
          <pc:docMk/>
          <pc:sldMk cId="934031783" sldId="282"/>
        </pc:sldMkLst>
        <pc:spChg chg="mod">
          <ac:chgData name="Alan Harlan" userId="7d5abde9-9ac3-4c24-b149-0e7eac43ab79" providerId="ADAL" clId="{94C26AB8-5502-4D89-906D-FCDD960AE851}" dt="2022-09-01T19:34:23.287" v="2975" actId="20577"/>
          <ac:spMkLst>
            <pc:docMk/>
            <pc:sldMk cId="934031783" sldId="282"/>
            <ac:spMk id="2" creationId="{9475C421-5795-EE65-C544-A10FC6E3FD00}"/>
          </ac:spMkLst>
        </pc:spChg>
        <pc:spChg chg="mod">
          <ac:chgData name="Alan Harlan" userId="7d5abde9-9ac3-4c24-b149-0e7eac43ab79" providerId="ADAL" clId="{94C26AB8-5502-4D89-906D-FCDD960AE851}" dt="2022-09-01T19:30:44.123" v="2720" actId="20577"/>
          <ac:spMkLst>
            <pc:docMk/>
            <pc:sldMk cId="934031783" sldId="282"/>
            <ac:spMk id="3" creationId="{AD9BAABE-7D29-28FD-BD26-1B8BA0E9F696}"/>
          </ac:spMkLst>
        </pc:spChg>
      </pc:sldChg>
      <pc:sldChg chg="add ord">
        <pc:chgData name="Alan Harlan" userId="7d5abde9-9ac3-4c24-b149-0e7eac43ab79" providerId="ADAL" clId="{94C26AB8-5502-4D89-906D-FCDD960AE851}" dt="2022-09-01T19:36:15.262" v="2995"/>
        <pc:sldMkLst>
          <pc:docMk/>
          <pc:sldMk cId="3009872221" sldId="283"/>
        </pc:sldMkLst>
      </pc:sldChg>
      <pc:sldChg chg="add ord">
        <pc:chgData name="Alan Harlan" userId="7d5abde9-9ac3-4c24-b149-0e7eac43ab79" providerId="ADAL" clId="{94C26AB8-5502-4D89-906D-FCDD960AE851}" dt="2022-09-01T19:36:03.025" v="2993"/>
        <pc:sldMkLst>
          <pc:docMk/>
          <pc:sldMk cId="1644094977" sldId="284"/>
        </pc:sldMkLst>
      </pc:sldChg>
      <pc:sldChg chg="add ord">
        <pc:chgData name="Alan Harlan" userId="7d5abde9-9ac3-4c24-b149-0e7eac43ab79" providerId="ADAL" clId="{94C26AB8-5502-4D89-906D-FCDD960AE851}" dt="2022-09-01T19:35:56.849" v="2991"/>
        <pc:sldMkLst>
          <pc:docMk/>
          <pc:sldMk cId="3976766070" sldId="285"/>
        </pc:sldMkLst>
      </pc:sldChg>
      <pc:sldChg chg="modSp new mod">
        <pc:chgData name="Alan Harlan" userId="7d5abde9-9ac3-4c24-b149-0e7eac43ab79" providerId="ADAL" clId="{94C26AB8-5502-4D89-906D-FCDD960AE851}" dt="2022-09-01T19:50:17.764" v="3766" actId="20577"/>
        <pc:sldMkLst>
          <pc:docMk/>
          <pc:sldMk cId="1286302174" sldId="286"/>
        </pc:sldMkLst>
        <pc:spChg chg="mod">
          <ac:chgData name="Alan Harlan" userId="7d5abde9-9ac3-4c24-b149-0e7eac43ab79" providerId="ADAL" clId="{94C26AB8-5502-4D89-906D-FCDD960AE851}" dt="2022-09-01T19:50:17.764" v="3766" actId="20577"/>
          <ac:spMkLst>
            <pc:docMk/>
            <pc:sldMk cId="1286302174" sldId="286"/>
            <ac:spMk id="2" creationId="{9BBA141E-FB47-CAC7-2888-48DB394FE15D}"/>
          </ac:spMkLst>
        </pc:spChg>
        <pc:spChg chg="mod">
          <ac:chgData name="Alan Harlan" userId="7d5abde9-9ac3-4c24-b149-0e7eac43ab79" providerId="ADAL" clId="{94C26AB8-5502-4D89-906D-FCDD960AE851}" dt="2022-09-01T19:37:46.288" v="3031" actId="20577"/>
          <ac:spMkLst>
            <pc:docMk/>
            <pc:sldMk cId="1286302174" sldId="286"/>
            <ac:spMk id="3" creationId="{0273D6BE-BB56-0A17-9048-93CDC9FFB269}"/>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FC54B01-90B5-4708-856E-75D9C22D11BE}" type="datetimeFigureOut">
              <a:rPr lang="en-US" smtClean="0"/>
              <a:t>9/1/2022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CC93C51-0465-44DC-9EEB-692DBC0411B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FC54B01-90B5-4708-856E-75D9C22D11BE}"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C93C51-0465-44DC-9EEB-692DBC0411B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FC54B01-90B5-4708-856E-75D9C22D11BE}"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C93C51-0465-44DC-9EEB-692DBC0411B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FC54B01-90B5-4708-856E-75D9C22D11BE}"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C93C51-0465-44DC-9EEB-692DBC0411BE}"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FC54B01-90B5-4708-856E-75D9C22D11BE}"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C93C51-0465-44DC-9EEB-692DBC0411B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FC54B01-90B5-4708-856E-75D9C22D11BE}"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C93C51-0465-44DC-9EEB-692DBC0411BE}"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FC54B01-90B5-4708-856E-75D9C22D11BE}" type="datetimeFigureOut">
              <a:rPr lang="en-US" smtClean="0"/>
              <a:t>9/1/2022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C93C51-0465-44DC-9EEB-692DBC0411B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FC54B01-90B5-4708-856E-75D9C22D11BE}" type="datetimeFigureOut">
              <a:rPr lang="en-US" smtClean="0"/>
              <a:t>9/1/2022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C93C51-0465-44DC-9EEB-692DBC0411BE}"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C54B01-90B5-4708-856E-75D9C22D11BE}" type="datetimeFigureOut">
              <a:rPr lang="en-US" smtClean="0"/>
              <a:t>9/1/2022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C93C51-0465-44DC-9EEB-692DBC0411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9FC54B01-90B5-4708-856E-75D9C22D11BE}"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C93C51-0465-44DC-9EEB-692DBC0411B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FC54B01-90B5-4708-856E-75D9C22D11BE}" type="datetimeFigureOut">
              <a:rPr lang="en-US" smtClean="0"/>
              <a:t>9/1/2022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CC93C51-0465-44DC-9EEB-692DBC0411B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FC54B01-90B5-4708-856E-75D9C22D11BE}" type="datetimeFigureOut">
              <a:rPr lang="en-US" smtClean="0"/>
              <a:t>9/1/2022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CC93C51-0465-44DC-9EEB-692DBC0411B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438400"/>
            <a:ext cx="7772400" cy="914399"/>
          </a:xfrm>
        </p:spPr>
        <p:txBody>
          <a:bodyPr/>
          <a:lstStyle/>
          <a:p>
            <a:pPr algn="ctr"/>
            <a:r>
              <a:rPr lang="en-US" dirty="0"/>
              <a:t>Spill Control</a:t>
            </a:r>
          </a:p>
        </p:txBody>
      </p:sp>
      <p:sp>
        <p:nvSpPr>
          <p:cNvPr id="3" name="Subtitle 2"/>
          <p:cNvSpPr>
            <a:spLocks noGrp="1"/>
          </p:cNvSpPr>
          <p:nvPr>
            <p:ph type="subTitle" idx="1"/>
          </p:nvPr>
        </p:nvSpPr>
        <p:spPr>
          <a:xfrm>
            <a:off x="4475018" y="5715000"/>
            <a:ext cx="4648200" cy="784968"/>
          </a:xfrm>
          <a:ln>
            <a:noFill/>
          </a:ln>
        </p:spPr>
        <p:txBody>
          <a:bodyPr>
            <a:normAutofit/>
          </a:bodyPr>
          <a:lstStyle/>
          <a:p>
            <a:pPr algn="ctr"/>
            <a:r>
              <a:rPr lang="en-US" dirty="0">
                <a:solidFill>
                  <a:schemeClr val="bg1"/>
                </a:solidFill>
              </a:rPr>
              <a:t>S. Alan Harlan, ACE</a:t>
            </a:r>
          </a:p>
        </p:txBody>
      </p:sp>
      <p:sp>
        <p:nvSpPr>
          <p:cNvPr id="5" name="TextBox 4"/>
          <p:cNvSpPr txBox="1"/>
          <p:nvPr/>
        </p:nvSpPr>
        <p:spPr>
          <a:xfrm>
            <a:off x="5867400" y="6520750"/>
            <a:ext cx="1828800" cy="369332"/>
          </a:xfrm>
          <a:prstGeom prst="rect">
            <a:avLst/>
          </a:prstGeom>
          <a:noFill/>
        </p:spPr>
        <p:txBody>
          <a:bodyPr wrap="square" rtlCol="0">
            <a:spAutoFit/>
          </a:bodyPr>
          <a:lstStyle/>
          <a:p>
            <a:r>
              <a:rPr lang="en-US" dirty="0">
                <a:solidFill>
                  <a:schemeClr val="bg1"/>
                </a:solidFill>
              </a:rPr>
              <a:t>2 Hours WDO</a:t>
            </a:r>
          </a:p>
        </p:txBody>
      </p:sp>
    </p:spTree>
    <p:extLst>
      <p:ext uri="{BB962C8B-B14F-4D97-AF65-F5344CB8AC3E}">
        <p14:creationId xmlns:p14="http://schemas.microsoft.com/office/powerpoint/2010/main" val="4282188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ctr">
              <a:buNone/>
            </a:pPr>
            <a:r>
              <a:rPr lang="en-US" dirty="0"/>
              <a:t>A technician loses control of the service vehicle</a:t>
            </a:r>
          </a:p>
          <a:p>
            <a:pPr marL="109728" indent="0" algn="ctr">
              <a:buNone/>
            </a:pPr>
            <a:endParaRPr lang="en-US" dirty="0"/>
          </a:p>
          <a:p>
            <a:pPr marL="109728" indent="0" algn="ctr">
              <a:buNone/>
            </a:pPr>
            <a:r>
              <a:rPr lang="en-US" dirty="0"/>
              <a:t> and is unconscious and severely injured. You </a:t>
            </a:r>
          </a:p>
          <a:p>
            <a:pPr marL="109728" indent="0" algn="ctr">
              <a:buNone/>
            </a:pPr>
            <a:endParaRPr lang="en-US" dirty="0"/>
          </a:p>
          <a:p>
            <a:pPr marL="109728" indent="0" algn="ctr">
              <a:buNone/>
            </a:pPr>
            <a:r>
              <a:rPr lang="en-US" dirty="0"/>
              <a:t>are contacted by the emergency response team</a:t>
            </a:r>
          </a:p>
          <a:p>
            <a:pPr marL="109728" indent="0" algn="ctr">
              <a:buNone/>
            </a:pPr>
            <a:endParaRPr lang="en-US" dirty="0"/>
          </a:p>
          <a:p>
            <a:pPr marL="109728" indent="0" algn="ctr">
              <a:buNone/>
            </a:pPr>
            <a:r>
              <a:rPr lang="en-US" dirty="0"/>
              <a:t>And advised that there is a small leak </a:t>
            </a:r>
          </a:p>
          <a:p>
            <a:pPr marL="109728" indent="0" algn="ctr">
              <a:buNone/>
            </a:pPr>
            <a:endParaRPr lang="en-US" dirty="0"/>
          </a:p>
          <a:p>
            <a:pPr marL="109728" indent="0" algn="ctr">
              <a:buNone/>
            </a:pPr>
            <a:r>
              <a:rPr lang="en-US" dirty="0"/>
              <a:t>originating from around the pump.</a:t>
            </a:r>
          </a:p>
        </p:txBody>
      </p:sp>
      <p:sp>
        <p:nvSpPr>
          <p:cNvPr id="3" name="Title 2"/>
          <p:cNvSpPr>
            <a:spLocks noGrp="1"/>
          </p:cNvSpPr>
          <p:nvPr>
            <p:ph type="title"/>
          </p:nvPr>
        </p:nvSpPr>
        <p:spPr/>
        <p:txBody>
          <a:bodyPr/>
          <a:lstStyle/>
          <a:p>
            <a:pPr algn="ctr"/>
            <a:r>
              <a:rPr lang="en-US" dirty="0"/>
              <a:t>Scenario #1</a:t>
            </a:r>
          </a:p>
        </p:txBody>
      </p:sp>
    </p:spTree>
    <p:extLst>
      <p:ext uri="{BB962C8B-B14F-4D97-AF65-F5344CB8AC3E}">
        <p14:creationId xmlns:p14="http://schemas.microsoft.com/office/powerpoint/2010/main" val="3052300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C8F5DB-1022-3F8A-E54F-F90C34A61763}"/>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36CC6EDA-FDE1-8B0E-2093-56D624590968}"/>
              </a:ext>
            </a:extLst>
          </p:cNvPr>
          <p:cNvSpPr>
            <a:spLocks noGrp="1"/>
          </p:cNvSpPr>
          <p:nvPr>
            <p:ph type="title"/>
          </p:nvPr>
        </p:nvSpPr>
        <p:spPr/>
        <p:txBody>
          <a:bodyPr/>
          <a:lstStyle/>
          <a:p>
            <a:pPr algn="ctr"/>
            <a:r>
              <a:rPr lang="en-US" dirty="0"/>
              <a:t>Solution?</a:t>
            </a:r>
          </a:p>
        </p:txBody>
      </p:sp>
    </p:spTree>
    <p:extLst>
      <p:ext uri="{BB962C8B-B14F-4D97-AF65-F5344CB8AC3E}">
        <p14:creationId xmlns:p14="http://schemas.microsoft.com/office/powerpoint/2010/main" val="2380186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4011FD-A010-7F35-3333-C51EBFCB7FA7}"/>
              </a:ext>
            </a:extLst>
          </p:cNvPr>
          <p:cNvSpPr>
            <a:spLocks noGrp="1"/>
          </p:cNvSpPr>
          <p:nvPr>
            <p:ph idx="1"/>
          </p:nvPr>
        </p:nvSpPr>
        <p:spPr/>
        <p:txBody>
          <a:bodyPr>
            <a:normAutofit lnSpcReduction="10000"/>
          </a:bodyPr>
          <a:lstStyle/>
          <a:p>
            <a:pPr marL="109728" indent="0">
              <a:buNone/>
            </a:pPr>
            <a:r>
              <a:rPr lang="en-US" dirty="0"/>
              <a:t>If the driver is unconscious, who at your company is the emergency contact?</a:t>
            </a:r>
          </a:p>
          <a:p>
            <a:pPr marL="109728" indent="0">
              <a:buNone/>
            </a:pPr>
            <a:endParaRPr lang="en-US" dirty="0"/>
          </a:p>
          <a:p>
            <a:pPr marL="109728" indent="0">
              <a:buNone/>
            </a:pPr>
            <a:r>
              <a:rPr lang="en-US" dirty="0"/>
              <a:t>Can you walk the HAZMAT/Emergency Response Team through containing a spill over the phone?</a:t>
            </a:r>
          </a:p>
          <a:p>
            <a:pPr marL="109728" indent="0">
              <a:buNone/>
            </a:pPr>
            <a:endParaRPr lang="en-US" dirty="0"/>
          </a:p>
          <a:p>
            <a:pPr marL="109728" indent="0">
              <a:buNone/>
            </a:pPr>
            <a:r>
              <a:rPr lang="en-US" dirty="0"/>
              <a:t>Do you KNOW what material has been spilled?</a:t>
            </a:r>
          </a:p>
          <a:p>
            <a:pPr marL="109728" indent="0">
              <a:buNone/>
            </a:pPr>
            <a:endParaRPr lang="en-US" dirty="0"/>
          </a:p>
          <a:p>
            <a:pPr marL="109728" indent="0">
              <a:buNone/>
            </a:pPr>
            <a:r>
              <a:rPr lang="en-US" dirty="0"/>
              <a:t>Do you have SDS for each product that’s used at your company?</a:t>
            </a:r>
          </a:p>
        </p:txBody>
      </p:sp>
      <p:sp>
        <p:nvSpPr>
          <p:cNvPr id="3" name="Title 2">
            <a:extLst>
              <a:ext uri="{FF2B5EF4-FFF2-40B4-BE49-F238E27FC236}">
                <a16:creationId xmlns:a16="http://schemas.microsoft.com/office/drawing/2014/main" id="{CD5AB9B5-6A8F-B0B9-ADD7-F83BF86F0962}"/>
              </a:ext>
            </a:extLst>
          </p:cNvPr>
          <p:cNvSpPr>
            <a:spLocks noGrp="1"/>
          </p:cNvSpPr>
          <p:nvPr>
            <p:ph type="title"/>
          </p:nvPr>
        </p:nvSpPr>
        <p:spPr/>
        <p:txBody>
          <a:bodyPr/>
          <a:lstStyle/>
          <a:p>
            <a:pPr algn="ctr"/>
            <a:r>
              <a:rPr lang="en-US" dirty="0"/>
              <a:t>Things To Consider</a:t>
            </a:r>
          </a:p>
        </p:txBody>
      </p:sp>
    </p:spTree>
    <p:extLst>
      <p:ext uri="{BB962C8B-B14F-4D97-AF65-F5344CB8AC3E}">
        <p14:creationId xmlns:p14="http://schemas.microsoft.com/office/powerpoint/2010/main" val="3458937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10E85A-91BA-C1F6-A8B2-3E6CDE9D8458}"/>
              </a:ext>
            </a:extLst>
          </p:cNvPr>
          <p:cNvSpPr>
            <a:spLocks noGrp="1"/>
          </p:cNvSpPr>
          <p:nvPr>
            <p:ph idx="1"/>
          </p:nvPr>
        </p:nvSpPr>
        <p:spPr/>
        <p:txBody>
          <a:bodyPr>
            <a:normAutofit fontScale="70000" lnSpcReduction="20000"/>
          </a:bodyPr>
          <a:lstStyle/>
          <a:p>
            <a:pPr marL="109728" indent="0">
              <a:buNone/>
            </a:pPr>
            <a:r>
              <a:rPr lang="en-US" dirty="0"/>
              <a:t>Use A Mobile SDS app that enables you to immediately send a current SDS to the appropriate party.</a:t>
            </a:r>
          </a:p>
          <a:p>
            <a:pPr marL="109728" indent="0">
              <a:buNone/>
            </a:pPr>
            <a:endParaRPr lang="en-US" dirty="0"/>
          </a:p>
          <a:p>
            <a:pPr marL="109728" indent="0">
              <a:buNone/>
            </a:pPr>
            <a:r>
              <a:rPr lang="en-US" dirty="0"/>
              <a:t>Ensure that everyone at your company KNOWS who to contact in the event of an emergency. Response time is critical.</a:t>
            </a:r>
          </a:p>
          <a:p>
            <a:pPr marL="109728" indent="0">
              <a:buNone/>
            </a:pPr>
            <a:endParaRPr lang="en-US" dirty="0"/>
          </a:p>
          <a:p>
            <a:pPr marL="109728" indent="0">
              <a:buNone/>
            </a:pPr>
            <a:r>
              <a:rPr lang="en-US" dirty="0"/>
              <a:t>Know where each spill kit is kept on each vehicle. Behind the driver’s seat is a great spot.</a:t>
            </a:r>
          </a:p>
          <a:p>
            <a:pPr marL="109728" indent="0">
              <a:buNone/>
            </a:pPr>
            <a:endParaRPr lang="en-US" dirty="0"/>
          </a:p>
          <a:p>
            <a:pPr marL="109728" indent="0">
              <a:buNone/>
            </a:pPr>
            <a:r>
              <a:rPr lang="en-US" dirty="0">
                <a:solidFill>
                  <a:srgbClr val="FF0000"/>
                </a:solidFill>
              </a:rPr>
              <a:t>Don’t keep the spill kit in the toolbox or where products are stored. Regularly check spill kit for contents and ensure that the soak up material hasn’t hardened. Monthly when counting inventory is a great time to check. You don’t want to find out that you don’t have enough Soak Up when you need it most or when you are stopped by AG for a truck inspection.</a:t>
            </a:r>
          </a:p>
          <a:p>
            <a:pPr marL="109728" indent="0">
              <a:buNone/>
            </a:pPr>
            <a:endParaRPr lang="en-US" dirty="0"/>
          </a:p>
          <a:p>
            <a:pPr marL="109728" indent="0">
              <a:buNone/>
            </a:pPr>
            <a:r>
              <a:rPr lang="en-US" dirty="0"/>
              <a:t>Most importantly- Make sure that everyone is OK. </a:t>
            </a:r>
          </a:p>
        </p:txBody>
      </p:sp>
      <p:sp>
        <p:nvSpPr>
          <p:cNvPr id="3" name="Title 2">
            <a:extLst>
              <a:ext uri="{FF2B5EF4-FFF2-40B4-BE49-F238E27FC236}">
                <a16:creationId xmlns:a16="http://schemas.microsoft.com/office/drawing/2014/main" id="{5C640F65-6B62-B1CD-EB31-872DC24C3DA1}"/>
              </a:ext>
            </a:extLst>
          </p:cNvPr>
          <p:cNvSpPr>
            <a:spLocks noGrp="1"/>
          </p:cNvSpPr>
          <p:nvPr>
            <p:ph type="title"/>
          </p:nvPr>
        </p:nvSpPr>
        <p:spPr/>
        <p:txBody>
          <a:bodyPr/>
          <a:lstStyle/>
          <a:p>
            <a:pPr algn="ctr"/>
            <a:r>
              <a:rPr lang="en-US" dirty="0"/>
              <a:t>Things I Learned </a:t>
            </a:r>
          </a:p>
        </p:txBody>
      </p:sp>
    </p:spTree>
    <p:extLst>
      <p:ext uri="{BB962C8B-B14F-4D97-AF65-F5344CB8AC3E}">
        <p14:creationId xmlns:p14="http://schemas.microsoft.com/office/powerpoint/2010/main" val="2968564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A854BE-27AD-C763-2564-73499A230471}"/>
              </a:ext>
            </a:extLst>
          </p:cNvPr>
          <p:cNvSpPr>
            <a:spLocks noGrp="1"/>
          </p:cNvSpPr>
          <p:nvPr>
            <p:ph idx="1"/>
          </p:nvPr>
        </p:nvSpPr>
        <p:spPr/>
        <p:txBody>
          <a:bodyPr/>
          <a:lstStyle/>
          <a:p>
            <a:pPr marL="109728" indent="0">
              <a:buNone/>
            </a:pPr>
            <a:endParaRPr lang="en-US" dirty="0"/>
          </a:p>
        </p:txBody>
      </p:sp>
      <p:sp>
        <p:nvSpPr>
          <p:cNvPr id="3" name="Title 2">
            <a:extLst>
              <a:ext uri="{FF2B5EF4-FFF2-40B4-BE49-F238E27FC236}">
                <a16:creationId xmlns:a16="http://schemas.microsoft.com/office/drawing/2014/main" id="{9CC34AEF-1192-368D-9A75-68B0962325BF}"/>
              </a:ext>
            </a:extLst>
          </p:cNvPr>
          <p:cNvSpPr>
            <a:spLocks noGrp="1"/>
          </p:cNvSpPr>
          <p:nvPr>
            <p:ph type="title"/>
          </p:nvPr>
        </p:nvSpPr>
        <p:spPr/>
        <p:txBody>
          <a:bodyPr/>
          <a:lstStyle/>
          <a:p>
            <a:pPr algn="ctr"/>
            <a:r>
              <a:rPr lang="en-US" dirty="0"/>
              <a:t>Was This Preventable?</a:t>
            </a:r>
          </a:p>
        </p:txBody>
      </p:sp>
    </p:spTree>
    <p:extLst>
      <p:ext uri="{BB962C8B-B14F-4D97-AF65-F5344CB8AC3E}">
        <p14:creationId xmlns:p14="http://schemas.microsoft.com/office/powerpoint/2010/main" val="1107667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nSpc>
                <a:spcPct val="200000"/>
              </a:lnSpc>
              <a:buNone/>
            </a:pPr>
            <a:r>
              <a:rPr lang="en-US" dirty="0"/>
              <a:t>A technician attempts to make a </a:t>
            </a:r>
            <a:r>
              <a:rPr lang="en-US" dirty="0" err="1"/>
              <a:t>u-turn</a:t>
            </a:r>
            <a:r>
              <a:rPr lang="en-US" dirty="0"/>
              <a:t> across a four lane highway.  The vehicle is struck in the side by an oncoming motorist, dislodging the termite pumping unit and cracking the tank.  It causes a spill.  You are asked to assist.</a:t>
            </a:r>
          </a:p>
        </p:txBody>
      </p:sp>
      <p:sp>
        <p:nvSpPr>
          <p:cNvPr id="3" name="Title 2"/>
          <p:cNvSpPr>
            <a:spLocks noGrp="1"/>
          </p:cNvSpPr>
          <p:nvPr>
            <p:ph type="title"/>
          </p:nvPr>
        </p:nvSpPr>
        <p:spPr/>
        <p:txBody>
          <a:bodyPr/>
          <a:lstStyle/>
          <a:p>
            <a:pPr algn="ctr"/>
            <a:r>
              <a:rPr lang="en-US" dirty="0"/>
              <a:t>Scenario #2</a:t>
            </a:r>
          </a:p>
        </p:txBody>
      </p:sp>
    </p:spTree>
    <p:extLst>
      <p:ext uri="{BB962C8B-B14F-4D97-AF65-F5344CB8AC3E}">
        <p14:creationId xmlns:p14="http://schemas.microsoft.com/office/powerpoint/2010/main" val="217867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C8F5DB-1022-3F8A-E54F-F90C34A61763}"/>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36CC6EDA-FDE1-8B0E-2093-56D624590968}"/>
              </a:ext>
            </a:extLst>
          </p:cNvPr>
          <p:cNvSpPr>
            <a:spLocks noGrp="1"/>
          </p:cNvSpPr>
          <p:nvPr>
            <p:ph type="title"/>
          </p:nvPr>
        </p:nvSpPr>
        <p:spPr/>
        <p:txBody>
          <a:bodyPr/>
          <a:lstStyle/>
          <a:p>
            <a:pPr algn="ctr"/>
            <a:r>
              <a:rPr lang="en-US" dirty="0"/>
              <a:t>Solution?</a:t>
            </a:r>
          </a:p>
        </p:txBody>
      </p:sp>
    </p:spTree>
    <p:extLst>
      <p:ext uri="{BB962C8B-B14F-4D97-AF65-F5344CB8AC3E}">
        <p14:creationId xmlns:p14="http://schemas.microsoft.com/office/powerpoint/2010/main" val="3976766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A2C75B-670A-D13F-21D1-D0DA58A0B5B9}"/>
              </a:ext>
            </a:extLst>
          </p:cNvPr>
          <p:cNvSpPr>
            <a:spLocks noGrp="1"/>
          </p:cNvSpPr>
          <p:nvPr>
            <p:ph idx="1"/>
          </p:nvPr>
        </p:nvSpPr>
        <p:spPr/>
        <p:txBody>
          <a:bodyPr>
            <a:normAutofit lnSpcReduction="10000"/>
          </a:bodyPr>
          <a:lstStyle/>
          <a:p>
            <a:r>
              <a:rPr lang="en-US" dirty="0"/>
              <a:t>Is the driver OK and able to lend aid in the clean up?</a:t>
            </a:r>
          </a:p>
          <a:p>
            <a:pPr marL="109728" indent="0">
              <a:buNone/>
            </a:pPr>
            <a:endParaRPr lang="en-US" dirty="0"/>
          </a:p>
          <a:p>
            <a:r>
              <a:rPr lang="en-US" dirty="0"/>
              <a:t>Are the passengers in the other vehicle OK?</a:t>
            </a:r>
          </a:p>
          <a:p>
            <a:endParaRPr lang="en-US" dirty="0"/>
          </a:p>
          <a:p>
            <a:r>
              <a:rPr lang="en-US" dirty="0"/>
              <a:t>Keep everyone away from the site of the spill.</a:t>
            </a:r>
          </a:p>
          <a:p>
            <a:pPr marL="109728" indent="0">
              <a:buNone/>
            </a:pPr>
            <a:r>
              <a:rPr lang="en-US" dirty="0"/>
              <a:t> If possible, mark the area where the spill is located with “crime scene” tape.</a:t>
            </a:r>
          </a:p>
          <a:p>
            <a:endParaRPr lang="en-US" dirty="0"/>
          </a:p>
          <a:p>
            <a:r>
              <a:rPr lang="en-US" dirty="0"/>
              <a:t>How do you direct the spill cleanup if you are unavailable?</a:t>
            </a:r>
          </a:p>
          <a:p>
            <a:endParaRPr lang="en-US" dirty="0"/>
          </a:p>
          <a:p>
            <a:endParaRPr lang="en-US" dirty="0"/>
          </a:p>
        </p:txBody>
      </p:sp>
      <p:sp>
        <p:nvSpPr>
          <p:cNvPr id="3" name="Title 2">
            <a:extLst>
              <a:ext uri="{FF2B5EF4-FFF2-40B4-BE49-F238E27FC236}">
                <a16:creationId xmlns:a16="http://schemas.microsoft.com/office/drawing/2014/main" id="{5FA3E319-6830-4E44-BFC3-AB3D86FE155E}"/>
              </a:ext>
            </a:extLst>
          </p:cNvPr>
          <p:cNvSpPr>
            <a:spLocks noGrp="1"/>
          </p:cNvSpPr>
          <p:nvPr>
            <p:ph type="title"/>
          </p:nvPr>
        </p:nvSpPr>
        <p:spPr/>
        <p:txBody>
          <a:bodyPr/>
          <a:lstStyle/>
          <a:p>
            <a:pPr algn="ctr"/>
            <a:r>
              <a:rPr lang="en-US" dirty="0"/>
              <a:t>Things to Consider</a:t>
            </a:r>
          </a:p>
        </p:txBody>
      </p:sp>
    </p:spTree>
    <p:extLst>
      <p:ext uri="{BB962C8B-B14F-4D97-AF65-F5344CB8AC3E}">
        <p14:creationId xmlns:p14="http://schemas.microsoft.com/office/powerpoint/2010/main" val="222311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00C5CA-60DF-F378-0709-587F01EC2D03}"/>
              </a:ext>
            </a:extLst>
          </p:cNvPr>
          <p:cNvSpPr>
            <a:spLocks noGrp="1"/>
          </p:cNvSpPr>
          <p:nvPr>
            <p:ph idx="1"/>
          </p:nvPr>
        </p:nvSpPr>
        <p:spPr/>
        <p:txBody>
          <a:bodyPr>
            <a:normAutofit fontScale="92500" lnSpcReduction="10000"/>
          </a:bodyPr>
          <a:lstStyle/>
          <a:p>
            <a:pPr marL="109728" indent="0">
              <a:buNone/>
            </a:pPr>
            <a:r>
              <a:rPr lang="en-US" dirty="0"/>
              <a:t>If you are the one responsible for spill cleanup oversight, it’s important to have several backup people in place to fill in when you’re not available. </a:t>
            </a:r>
          </a:p>
          <a:p>
            <a:pPr marL="109728" indent="0">
              <a:buNone/>
            </a:pPr>
            <a:endParaRPr lang="en-US" dirty="0"/>
          </a:p>
          <a:p>
            <a:pPr marL="109728" indent="0">
              <a:buNone/>
            </a:pPr>
            <a:r>
              <a:rPr lang="en-US" dirty="0"/>
              <a:t>EVERYONE should have a spill kit and should be able to competently lend aid in the event of an emergency.</a:t>
            </a:r>
          </a:p>
          <a:p>
            <a:pPr marL="109728" indent="0">
              <a:buNone/>
            </a:pPr>
            <a:endParaRPr lang="en-US" dirty="0"/>
          </a:p>
          <a:p>
            <a:pPr marL="109728" indent="0">
              <a:buNone/>
            </a:pPr>
            <a:r>
              <a:rPr lang="en-US" dirty="0"/>
              <a:t>Mock spills/Practice should be periodically conducted to improve competency. Annual fit testing can be conducted concurrently with spill control/Hazmat training.</a:t>
            </a:r>
          </a:p>
        </p:txBody>
      </p:sp>
      <p:sp>
        <p:nvSpPr>
          <p:cNvPr id="3" name="Title 2">
            <a:extLst>
              <a:ext uri="{FF2B5EF4-FFF2-40B4-BE49-F238E27FC236}">
                <a16:creationId xmlns:a16="http://schemas.microsoft.com/office/drawing/2014/main" id="{0A90D773-727E-4E18-963F-D12BCC72A3F9}"/>
              </a:ext>
            </a:extLst>
          </p:cNvPr>
          <p:cNvSpPr>
            <a:spLocks noGrp="1"/>
          </p:cNvSpPr>
          <p:nvPr>
            <p:ph type="title"/>
          </p:nvPr>
        </p:nvSpPr>
        <p:spPr/>
        <p:txBody>
          <a:bodyPr/>
          <a:lstStyle/>
          <a:p>
            <a:pPr algn="ctr"/>
            <a:r>
              <a:rPr lang="en-US" dirty="0"/>
              <a:t>Things I Learned</a:t>
            </a:r>
          </a:p>
        </p:txBody>
      </p:sp>
    </p:spTree>
    <p:extLst>
      <p:ext uri="{BB962C8B-B14F-4D97-AF65-F5344CB8AC3E}">
        <p14:creationId xmlns:p14="http://schemas.microsoft.com/office/powerpoint/2010/main" val="1738809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A854BE-27AD-C763-2564-73499A230471}"/>
              </a:ext>
            </a:extLst>
          </p:cNvPr>
          <p:cNvSpPr>
            <a:spLocks noGrp="1"/>
          </p:cNvSpPr>
          <p:nvPr>
            <p:ph idx="1"/>
          </p:nvPr>
        </p:nvSpPr>
        <p:spPr/>
        <p:txBody>
          <a:bodyPr/>
          <a:lstStyle/>
          <a:p>
            <a:pPr marL="109728" indent="0">
              <a:buNone/>
            </a:pPr>
            <a:endParaRPr lang="en-US" dirty="0"/>
          </a:p>
        </p:txBody>
      </p:sp>
      <p:sp>
        <p:nvSpPr>
          <p:cNvPr id="3" name="Title 2">
            <a:extLst>
              <a:ext uri="{FF2B5EF4-FFF2-40B4-BE49-F238E27FC236}">
                <a16:creationId xmlns:a16="http://schemas.microsoft.com/office/drawing/2014/main" id="{9CC34AEF-1192-368D-9A75-68B0962325BF}"/>
              </a:ext>
            </a:extLst>
          </p:cNvPr>
          <p:cNvSpPr>
            <a:spLocks noGrp="1"/>
          </p:cNvSpPr>
          <p:nvPr>
            <p:ph type="title"/>
          </p:nvPr>
        </p:nvSpPr>
        <p:spPr/>
        <p:txBody>
          <a:bodyPr/>
          <a:lstStyle/>
          <a:p>
            <a:pPr algn="ctr"/>
            <a:r>
              <a:rPr lang="en-US" dirty="0"/>
              <a:t>Was This Preventable?</a:t>
            </a:r>
          </a:p>
        </p:txBody>
      </p:sp>
    </p:spTree>
    <p:extLst>
      <p:ext uri="{BB962C8B-B14F-4D97-AF65-F5344CB8AC3E}">
        <p14:creationId xmlns:p14="http://schemas.microsoft.com/office/powerpoint/2010/main" val="2093412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1"/>
            <a:ext cx="5105400" cy="3505200"/>
          </a:xfrm>
        </p:spPr>
        <p:txBody>
          <a:bodyPr>
            <a:normAutofit/>
          </a:bodyPr>
          <a:lstStyle/>
          <a:p>
            <a:pPr>
              <a:buFont typeface="Arial" pitchFamily="34" charset="0"/>
              <a:buChar char="•"/>
            </a:pPr>
            <a:r>
              <a:rPr lang="en-US" sz="1800" dirty="0"/>
              <a:t>Unlined</a:t>
            </a:r>
            <a:r>
              <a:rPr lang="en-US" sz="2400" dirty="0"/>
              <a:t> </a:t>
            </a:r>
            <a:r>
              <a:rPr lang="en-US" sz="1800" dirty="0"/>
              <a:t>nitrile, latex, or rubber gloves</a:t>
            </a:r>
          </a:p>
          <a:p>
            <a:pPr>
              <a:buFont typeface="Arial" pitchFamily="34" charset="0"/>
              <a:buChar char="•"/>
            </a:pPr>
            <a:r>
              <a:rPr lang="en-US" sz="1800" dirty="0"/>
              <a:t>NIOSH respirator and cartridges</a:t>
            </a:r>
          </a:p>
          <a:p>
            <a:pPr>
              <a:buFont typeface="Arial" pitchFamily="34" charset="0"/>
              <a:buChar char="•"/>
            </a:pPr>
            <a:r>
              <a:rPr lang="en-US" sz="1800" dirty="0"/>
              <a:t>Safety  glasses or goggles</a:t>
            </a:r>
          </a:p>
          <a:p>
            <a:pPr>
              <a:buFont typeface="Arial" pitchFamily="34" charset="0"/>
              <a:buChar char="•"/>
            </a:pPr>
            <a:r>
              <a:rPr lang="en-US" sz="1800" dirty="0"/>
              <a:t>Plastic bags</a:t>
            </a:r>
          </a:p>
          <a:p>
            <a:pPr>
              <a:buFont typeface="Arial" pitchFamily="34" charset="0"/>
              <a:buChar char="•"/>
            </a:pPr>
            <a:r>
              <a:rPr lang="en-US" sz="1800" dirty="0"/>
              <a:t>Soak Up</a:t>
            </a:r>
          </a:p>
          <a:p>
            <a:pPr>
              <a:buFont typeface="Arial" pitchFamily="34" charset="0"/>
              <a:buChar char="•"/>
            </a:pPr>
            <a:r>
              <a:rPr lang="en-US" sz="1800" dirty="0"/>
              <a:t>Detergent</a:t>
            </a:r>
          </a:p>
          <a:p>
            <a:pPr>
              <a:buFont typeface="Arial" pitchFamily="34" charset="0"/>
              <a:buChar char="•"/>
            </a:pPr>
            <a:r>
              <a:rPr lang="en-US" sz="1800" dirty="0"/>
              <a:t>Snakes </a:t>
            </a:r>
          </a:p>
          <a:p>
            <a:pPr>
              <a:buFont typeface="Arial" pitchFamily="34" charset="0"/>
              <a:buChar char="•"/>
            </a:pPr>
            <a:r>
              <a:rPr lang="en-US" sz="1800" dirty="0"/>
              <a:t>Broom </a:t>
            </a:r>
          </a:p>
          <a:p>
            <a:pPr>
              <a:buFont typeface="Arial" pitchFamily="34" charset="0"/>
              <a:buChar char="•"/>
            </a:pPr>
            <a:r>
              <a:rPr lang="en-US" sz="1800" dirty="0"/>
              <a:t>Dustpan</a:t>
            </a:r>
          </a:p>
          <a:p>
            <a:pPr>
              <a:buFont typeface="Arial" pitchFamily="34" charset="0"/>
              <a:buChar char="•"/>
            </a:pPr>
            <a:r>
              <a:rPr lang="en-US" sz="1800" dirty="0"/>
              <a:t>Paper towels</a:t>
            </a:r>
            <a:endParaRPr lang="en-US" sz="2400" dirty="0"/>
          </a:p>
        </p:txBody>
      </p:sp>
      <p:sp>
        <p:nvSpPr>
          <p:cNvPr id="3" name="Title 2"/>
          <p:cNvSpPr>
            <a:spLocks noGrp="1"/>
          </p:cNvSpPr>
          <p:nvPr>
            <p:ph type="title"/>
          </p:nvPr>
        </p:nvSpPr>
        <p:spPr/>
        <p:txBody>
          <a:bodyPr/>
          <a:lstStyle/>
          <a:p>
            <a:pPr algn="ctr"/>
            <a:r>
              <a:rPr lang="en-US" dirty="0"/>
              <a:t>Spill Kit Contents</a:t>
            </a:r>
          </a:p>
        </p:txBody>
      </p:sp>
      <p:pic>
        <p:nvPicPr>
          <p:cNvPr id="1026" name="Picture 2" descr="C:\Users\Baco\Desktop\Spill Ki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472545"/>
            <a:ext cx="2439987" cy="325750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FF17FB80-931D-A198-FF06-E990EAC9A32E}"/>
              </a:ext>
            </a:extLst>
          </p:cNvPr>
          <p:cNvPicPr>
            <a:picLocks noChangeAspect="1"/>
          </p:cNvPicPr>
          <p:nvPr/>
        </p:nvPicPr>
        <p:blipFill>
          <a:blip r:embed="rId3"/>
          <a:stretch>
            <a:fillRect/>
          </a:stretch>
        </p:blipFill>
        <p:spPr>
          <a:xfrm>
            <a:off x="5379543" y="4319729"/>
            <a:ext cx="3764457" cy="2505075"/>
          </a:xfrm>
          <a:prstGeom prst="rect">
            <a:avLst/>
          </a:prstGeom>
        </p:spPr>
      </p:pic>
    </p:spTree>
    <p:extLst>
      <p:ext uri="{BB962C8B-B14F-4D97-AF65-F5344CB8AC3E}">
        <p14:creationId xmlns:p14="http://schemas.microsoft.com/office/powerpoint/2010/main" val="3395099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109728" indent="0">
              <a:lnSpc>
                <a:spcPct val="220000"/>
              </a:lnSpc>
              <a:buNone/>
            </a:pPr>
            <a:r>
              <a:rPr lang="en-US" dirty="0"/>
              <a:t>A technician has just completed a residential pre-treat and is attempting to leave when his vehicle catches fire and engulfs the termite pumping unit, melting part of the top.  The fire is extinguished and a tow truck is on the way.  It is not possible to tow without a large quantity of the solution spilling.  The technician calls you and wants to know how he should proceed.</a:t>
            </a:r>
          </a:p>
        </p:txBody>
      </p:sp>
      <p:sp>
        <p:nvSpPr>
          <p:cNvPr id="3" name="Title 2"/>
          <p:cNvSpPr>
            <a:spLocks noGrp="1"/>
          </p:cNvSpPr>
          <p:nvPr>
            <p:ph type="title"/>
          </p:nvPr>
        </p:nvSpPr>
        <p:spPr/>
        <p:txBody>
          <a:bodyPr/>
          <a:lstStyle/>
          <a:p>
            <a:pPr algn="ctr"/>
            <a:r>
              <a:rPr lang="en-US" dirty="0"/>
              <a:t>Scenario #3</a:t>
            </a:r>
          </a:p>
        </p:txBody>
      </p:sp>
    </p:spTree>
    <p:extLst>
      <p:ext uri="{BB962C8B-B14F-4D97-AF65-F5344CB8AC3E}">
        <p14:creationId xmlns:p14="http://schemas.microsoft.com/office/powerpoint/2010/main" val="2449330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C8F5DB-1022-3F8A-E54F-F90C34A61763}"/>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36CC6EDA-FDE1-8B0E-2093-56D624590968}"/>
              </a:ext>
            </a:extLst>
          </p:cNvPr>
          <p:cNvSpPr>
            <a:spLocks noGrp="1"/>
          </p:cNvSpPr>
          <p:nvPr>
            <p:ph type="title"/>
          </p:nvPr>
        </p:nvSpPr>
        <p:spPr/>
        <p:txBody>
          <a:bodyPr/>
          <a:lstStyle/>
          <a:p>
            <a:pPr algn="ctr"/>
            <a:r>
              <a:rPr lang="en-US" dirty="0"/>
              <a:t>Solution?</a:t>
            </a:r>
          </a:p>
        </p:txBody>
      </p:sp>
    </p:spTree>
    <p:extLst>
      <p:ext uri="{BB962C8B-B14F-4D97-AF65-F5344CB8AC3E}">
        <p14:creationId xmlns:p14="http://schemas.microsoft.com/office/powerpoint/2010/main" val="1644094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2E034F-96DA-8A8B-FECC-DF7E6A6D73CF}"/>
              </a:ext>
            </a:extLst>
          </p:cNvPr>
          <p:cNvSpPr>
            <a:spLocks noGrp="1"/>
          </p:cNvSpPr>
          <p:nvPr>
            <p:ph idx="1"/>
          </p:nvPr>
        </p:nvSpPr>
        <p:spPr/>
        <p:txBody>
          <a:bodyPr/>
          <a:lstStyle/>
          <a:p>
            <a:pPr marL="109728" indent="0">
              <a:buNone/>
            </a:pPr>
            <a:r>
              <a:rPr lang="en-US" dirty="0"/>
              <a:t>Holy $#1^! The truck is on fire!</a:t>
            </a:r>
          </a:p>
          <a:p>
            <a:pPr marL="109728" indent="0">
              <a:buNone/>
            </a:pPr>
            <a:endParaRPr lang="en-US" dirty="0"/>
          </a:p>
          <a:p>
            <a:pPr marL="109728" indent="0">
              <a:buNone/>
            </a:pPr>
            <a:endParaRPr lang="en-US" dirty="0"/>
          </a:p>
        </p:txBody>
      </p:sp>
      <p:sp>
        <p:nvSpPr>
          <p:cNvPr id="3" name="Title 2">
            <a:extLst>
              <a:ext uri="{FF2B5EF4-FFF2-40B4-BE49-F238E27FC236}">
                <a16:creationId xmlns:a16="http://schemas.microsoft.com/office/drawing/2014/main" id="{EA1845AA-7498-061B-9071-42844CA1ADED}"/>
              </a:ext>
            </a:extLst>
          </p:cNvPr>
          <p:cNvSpPr>
            <a:spLocks noGrp="1"/>
          </p:cNvSpPr>
          <p:nvPr>
            <p:ph type="title"/>
          </p:nvPr>
        </p:nvSpPr>
        <p:spPr/>
        <p:txBody>
          <a:bodyPr/>
          <a:lstStyle/>
          <a:p>
            <a:pPr algn="ctr"/>
            <a:r>
              <a:rPr lang="en-US" dirty="0"/>
              <a:t>Things To Consider</a:t>
            </a:r>
          </a:p>
        </p:txBody>
      </p:sp>
    </p:spTree>
    <p:extLst>
      <p:ext uri="{BB962C8B-B14F-4D97-AF65-F5344CB8AC3E}">
        <p14:creationId xmlns:p14="http://schemas.microsoft.com/office/powerpoint/2010/main" val="39918411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BC2123F-8FD1-6482-B9DC-BADE0F0B5C1A}"/>
              </a:ext>
            </a:extLst>
          </p:cNvPr>
          <p:cNvSpPr>
            <a:spLocks noGrp="1"/>
          </p:cNvSpPr>
          <p:nvPr>
            <p:ph idx="1"/>
          </p:nvPr>
        </p:nvSpPr>
        <p:spPr/>
        <p:txBody>
          <a:bodyPr/>
          <a:lstStyle/>
          <a:p>
            <a:pPr marL="109728" indent="0">
              <a:buNone/>
            </a:pPr>
            <a:r>
              <a:rPr lang="en-US" dirty="0"/>
              <a:t>Bad stuff happens on Friday afternoon!</a:t>
            </a:r>
          </a:p>
          <a:p>
            <a:pPr marL="109728" indent="0">
              <a:buNone/>
            </a:pPr>
            <a:endParaRPr lang="en-US" dirty="0"/>
          </a:p>
          <a:p>
            <a:pPr marL="109728" indent="0">
              <a:buNone/>
            </a:pPr>
            <a:r>
              <a:rPr lang="en-US" dirty="0"/>
              <a:t>Drop everything and drive out to the site</a:t>
            </a:r>
          </a:p>
          <a:p>
            <a:pPr marL="109728" indent="0">
              <a:buNone/>
            </a:pPr>
            <a:endParaRPr lang="en-US" dirty="0"/>
          </a:p>
          <a:p>
            <a:pPr marL="109728" indent="0">
              <a:buNone/>
            </a:pPr>
            <a:r>
              <a:rPr lang="en-US" dirty="0"/>
              <a:t>Fire Extinguishers for all vehicles is a good idea</a:t>
            </a:r>
          </a:p>
          <a:p>
            <a:pPr marL="109728" indent="0">
              <a:buNone/>
            </a:pPr>
            <a:endParaRPr lang="en-US" dirty="0"/>
          </a:p>
          <a:p>
            <a:pPr marL="109728" indent="0">
              <a:buNone/>
            </a:pPr>
            <a:r>
              <a:rPr lang="en-US" dirty="0"/>
              <a:t>Look for creative solutions.</a:t>
            </a:r>
          </a:p>
        </p:txBody>
      </p:sp>
      <p:sp>
        <p:nvSpPr>
          <p:cNvPr id="3" name="Title 2">
            <a:extLst>
              <a:ext uri="{FF2B5EF4-FFF2-40B4-BE49-F238E27FC236}">
                <a16:creationId xmlns:a16="http://schemas.microsoft.com/office/drawing/2014/main" id="{8E49A53E-EAC6-A5DF-8913-DE46E1F023E5}"/>
              </a:ext>
            </a:extLst>
          </p:cNvPr>
          <p:cNvSpPr>
            <a:spLocks noGrp="1"/>
          </p:cNvSpPr>
          <p:nvPr>
            <p:ph type="title"/>
          </p:nvPr>
        </p:nvSpPr>
        <p:spPr/>
        <p:txBody>
          <a:bodyPr/>
          <a:lstStyle/>
          <a:p>
            <a:pPr algn="ctr"/>
            <a:r>
              <a:rPr lang="en-US" dirty="0"/>
              <a:t>Things I Learned</a:t>
            </a:r>
          </a:p>
        </p:txBody>
      </p:sp>
    </p:spTree>
    <p:extLst>
      <p:ext uri="{BB962C8B-B14F-4D97-AF65-F5344CB8AC3E}">
        <p14:creationId xmlns:p14="http://schemas.microsoft.com/office/powerpoint/2010/main" val="3625726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A854BE-27AD-C763-2564-73499A230471}"/>
              </a:ext>
            </a:extLst>
          </p:cNvPr>
          <p:cNvSpPr>
            <a:spLocks noGrp="1"/>
          </p:cNvSpPr>
          <p:nvPr>
            <p:ph idx="1"/>
          </p:nvPr>
        </p:nvSpPr>
        <p:spPr/>
        <p:txBody>
          <a:bodyPr/>
          <a:lstStyle/>
          <a:p>
            <a:pPr marL="109728" indent="0">
              <a:buNone/>
            </a:pPr>
            <a:endParaRPr lang="en-US" dirty="0"/>
          </a:p>
        </p:txBody>
      </p:sp>
      <p:sp>
        <p:nvSpPr>
          <p:cNvPr id="3" name="Title 2">
            <a:extLst>
              <a:ext uri="{FF2B5EF4-FFF2-40B4-BE49-F238E27FC236}">
                <a16:creationId xmlns:a16="http://schemas.microsoft.com/office/drawing/2014/main" id="{9CC34AEF-1192-368D-9A75-68B0962325BF}"/>
              </a:ext>
            </a:extLst>
          </p:cNvPr>
          <p:cNvSpPr>
            <a:spLocks noGrp="1"/>
          </p:cNvSpPr>
          <p:nvPr>
            <p:ph type="title"/>
          </p:nvPr>
        </p:nvSpPr>
        <p:spPr/>
        <p:txBody>
          <a:bodyPr/>
          <a:lstStyle/>
          <a:p>
            <a:pPr algn="ctr"/>
            <a:r>
              <a:rPr lang="en-US" dirty="0"/>
              <a:t>Was This Preventable?</a:t>
            </a:r>
          </a:p>
        </p:txBody>
      </p:sp>
    </p:spTree>
    <p:extLst>
      <p:ext uri="{BB962C8B-B14F-4D97-AF65-F5344CB8AC3E}">
        <p14:creationId xmlns:p14="http://schemas.microsoft.com/office/powerpoint/2010/main" val="470113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109728" indent="0">
              <a:lnSpc>
                <a:spcPct val="200000"/>
              </a:lnSpc>
              <a:buNone/>
            </a:pPr>
            <a:r>
              <a:rPr lang="en-US" dirty="0"/>
              <a:t>You are treating a back patio when you suddenly lose pressure.  Thinking that the tank is empty, you head back to the vehicle to refill it. Arriving at the truck, you see liquid shooting in the air around the hose reel. You are parked on the street on a slope.  The rear of your truck faces the middle of a </a:t>
            </a:r>
            <a:r>
              <a:rPr lang="en-US" dirty="0" err="1"/>
              <a:t>cul</a:t>
            </a:r>
            <a:r>
              <a:rPr lang="en-US" dirty="0"/>
              <a:t> de sac with a storm drain which leads to a neighborhood lake.</a:t>
            </a:r>
          </a:p>
        </p:txBody>
      </p:sp>
      <p:sp>
        <p:nvSpPr>
          <p:cNvPr id="3" name="Title 2"/>
          <p:cNvSpPr>
            <a:spLocks noGrp="1"/>
          </p:cNvSpPr>
          <p:nvPr>
            <p:ph type="title"/>
          </p:nvPr>
        </p:nvSpPr>
        <p:spPr/>
        <p:txBody>
          <a:bodyPr/>
          <a:lstStyle/>
          <a:p>
            <a:pPr algn="ctr"/>
            <a:r>
              <a:rPr lang="en-US" dirty="0"/>
              <a:t>Scenario #4</a:t>
            </a:r>
          </a:p>
        </p:txBody>
      </p:sp>
    </p:spTree>
    <p:extLst>
      <p:ext uri="{BB962C8B-B14F-4D97-AF65-F5344CB8AC3E}">
        <p14:creationId xmlns:p14="http://schemas.microsoft.com/office/powerpoint/2010/main" val="291110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C8F5DB-1022-3F8A-E54F-F90C34A61763}"/>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36CC6EDA-FDE1-8B0E-2093-56D624590968}"/>
              </a:ext>
            </a:extLst>
          </p:cNvPr>
          <p:cNvSpPr>
            <a:spLocks noGrp="1"/>
          </p:cNvSpPr>
          <p:nvPr>
            <p:ph type="title"/>
          </p:nvPr>
        </p:nvSpPr>
        <p:spPr/>
        <p:txBody>
          <a:bodyPr/>
          <a:lstStyle/>
          <a:p>
            <a:pPr algn="ctr"/>
            <a:r>
              <a:rPr lang="en-US" dirty="0"/>
              <a:t>Solution?</a:t>
            </a:r>
          </a:p>
        </p:txBody>
      </p:sp>
    </p:spTree>
    <p:extLst>
      <p:ext uri="{BB962C8B-B14F-4D97-AF65-F5344CB8AC3E}">
        <p14:creationId xmlns:p14="http://schemas.microsoft.com/office/powerpoint/2010/main" val="3009872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dirty="0"/>
              <a:t>What happens if it rains while I’m cleaning up?</a:t>
            </a:r>
          </a:p>
          <a:p>
            <a:pPr marL="109728" indent="0">
              <a:buNone/>
            </a:pPr>
            <a:endParaRPr lang="en-US" dirty="0"/>
          </a:p>
          <a:p>
            <a:pPr marL="109728" indent="0">
              <a:buNone/>
            </a:pPr>
            <a:r>
              <a:rPr lang="en-US" dirty="0"/>
              <a:t>Is bleach an appropriate part of the clean up process?</a:t>
            </a:r>
          </a:p>
          <a:p>
            <a:pPr marL="109728" indent="0">
              <a:buNone/>
            </a:pPr>
            <a:endParaRPr lang="en-US" dirty="0"/>
          </a:p>
          <a:p>
            <a:pPr marL="109728" indent="0">
              <a:buNone/>
            </a:pPr>
            <a:endParaRPr lang="en-US" dirty="0"/>
          </a:p>
        </p:txBody>
      </p:sp>
      <p:sp>
        <p:nvSpPr>
          <p:cNvPr id="3" name="Title 2"/>
          <p:cNvSpPr>
            <a:spLocks noGrp="1"/>
          </p:cNvSpPr>
          <p:nvPr>
            <p:ph type="title"/>
          </p:nvPr>
        </p:nvSpPr>
        <p:spPr/>
        <p:txBody>
          <a:bodyPr/>
          <a:lstStyle/>
          <a:p>
            <a:pPr algn="ctr"/>
            <a:r>
              <a:rPr lang="en-US" dirty="0"/>
              <a:t>Things To Consider</a:t>
            </a:r>
          </a:p>
        </p:txBody>
      </p:sp>
    </p:spTree>
    <p:extLst>
      <p:ext uri="{BB962C8B-B14F-4D97-AF65-F5344CB8AC3E}">
        <p14:creationId xmlns:p14="http://schemas.microsoft.com/office/powerpoint/2010/main" val="3064562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BA141E-FB47-CAC7-2888-48DB394FE15D}"/>
              </a:ext>
            </a:extLst>
          </p:cNvPr>
          <p:cNvSpPr>
            <a:spLocks noGrp="1"/>
          </p:cNvSpPr>
          <p:nvPr>
            <p:ph idx="1"/>
          </p:nvPr>
        </p:nvSpPr>
        <p:spPr/>
        <p:txBody>
          <a:bodyPr>
            <a:normAutofit fontScale="70000" lnSpcReduction="20000"/>
          </a:bodyPr>
          <a:lstStyle/>
          <a:p>
            <a:pPr marL="109728" indent="0">
              <a:buNone/>
            </a:pPr>
            <a:r>
              <a:rPr lang="en-US" dirty="0"/>
              <a:t>Hose clamps don’t last forever.</a:t>
            </a:r>
          </a:p>
          <a:p>
            <a:pPr marL="109728" indent="0">
              <a:buNone/>
            </a:pPr>
            <a:endParaRPr lang="en-US" dirty="0"/>
          </a:p>
          <a:p>
            <a:pPr marL="109728" indent="0">
              <a:buNone/>
            </a:pPr>
            <a:r>
              <a:rPr lang="en-US" dirty="0"/>
              <a:t>Hose Clamps cost as little as $.40 and as much as $40- replace periodically.</a:t>
            </a:r>
          </a:p>
          <a:p>
            <a:pPr marL="109728" indent="0">
              <a:buNone/>
            </a:pPr>
            <a:endParaRPr lang="en-US" dirty="0"/>
          </a:p>
          <a:p>
            <a:pPr marL="109728" indent="0">
              <a:buNone/>
            </a:pPr>
            <a:r>
              <a:rPr lang="en-US" dirty="0"/>
              <a:t>The best time to learn where a spill kit is located and whether all items are present is not when a spill is occurring.</a:t>
            </a:r>
          </a:p>
          <a:p>
            <a:pPr marL="109728" indent="0">
              <a:buNone/>
            </a:pPr>
            <a:endParaRPr lang="en-US" dirty="0"/>
          </a:p>
          <a:p>
            <a:pPr marL="109728" indent="0">
              <a:buNone/>
            </a:pPr>
            <a:r>
              <a:rPr lang="en-US" dirty="0"/>
              <a:t>The best time to train a new employee on the merits of spill control is not when an actual spill is occurring.</a:t>
            </a:r>
          </a:p>
          <a:p>
            <a:pPr marL="109728" indent="0">
              <a:buNone/>
            </a:pPr>
            <a:endParaRPr lang="en-US" dirty="0"/>
          </a:p>
          <a:p>
            <a:pPr marL="109728" indent="0">
              <a:buNone/>
            </a:pPr>
            <a:r>
              <a:rPr lang="en-US" dirty="0"/>
              <a:t>Locate storm drains, wells, and easements prior to performing work.</a:t>
            </a:r>
          </a:p>
          <a:p>
            <a:pPr marL="109728" indent="0">
              <a:buNone/>
            </a:pPr>
            <a:endParaRPr lang="en-US" dirty="0"/>
          </a:p>
          <a:p>
            <a:pPr marL="109728" indent="0">
              <a:buNone/>
            </a:pPr>
            <a:r>
              <a:rPr lang="en-US" dirty="0"/>
              <a:t> Should </a:t>
            </a:r>
            <a:r>
              <a:rPr lang="en-US"/>
              <a:t>new employees have </a:t>
            </a:r>
            <a:r>
              <a:rPr lang="en-US" dirty="0"/>
              <a:t>phones issued on day one in the event of </a:t>
            </a:r>
            <a:r>
              <a:rPr lang="en-US"/>
              <a:t>an accident?</a:t>
            </a:r>
            <a:endParaRPr lang="en-US" dirty="0"/>
          </a:p>
          <a:p>
            <a:pPr marL="109728" indent="0">
              <a:buNone/>
            </a:pPr>
            <a:endParaRPr lang="en-US" dirty="0"/>
          </a:p>
          <a:p>
            <a:pPr marL="109728" indent="0">
              <a:buNone/>
            </a:pPr>
            <a:endParaRPr lang="en-US" dirty="0"/>
          </a:p>
        </p:txBody>
      </p:sp>
      <p:sp>
        <p:nvSpPr>
          <p:cNvPr id="3" name="Title 2">
            <a:extLst>
              <a:ext uri="{FF2B5EF4-FFF2-40B4-BE49-F238E27FC236}">
                <a16:creationId xmlns:a16="http://schemas.microsoft.com/office/drawing/2014/main" id="{0273D6BE-BB56-0A17-9048-93CDC9FFB269}"/>
              </a:ext>
            </a:extLst>
          </p:cNvPr>
          <p:cNvSpPr>
            <a:spLocks noGrp="1"/>
          </p:cNvSpPr>
          <p:nvPr>
            <p:ph type="title"/>
          </p:nvPr>
        </p:nvSpPr>
        <p:spPr/>
        <p:txBody>
          <a:bodyPr/>
          <a:lstStyle/>
          <a:p>
            <a:pPr algn="ctr"/>
            <a:r>
              <a:rPr lang="en-US" dirty="0"/>
              <a:t>Things I Learned</a:t>
            </a:r>
          </a:p>
        </p:txBody>
      </p:sp>
    </p:spTree>
    <p:extLst>
      <p:ext uri="{BB962C8B-B14F-4D97-AF65-F5344CB8AC3E}">
        <p14:creationId xmlns:p14="http://schemas.microsoft.com/office/powerpoint/2010/main" val="1286302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A854BE-27AD-C763-2564-73499A230471}"/>
              </a:ext>
            </a:extLst>
          </p:cNvPr>
          <p:cNvSpPr>
            <a:spLocks noGrp="1"/>
          </p:cNvSpPr>
          <p:nvPr>
            <p:ph idx="1"/>
          </p:nvPr>
        </p:nvSpPr>
        <p:spPr/>
        <p:txBody>
          <a:bodyPr/>
          <a:lstStyle/>
          <a:p>
            <a:pPr marL="109728" indent="0">
              <a:buNone/>
            </a:pPr>
            <a:endParaRPr lang="en-US" dirty="0"/>
          </a:p>
        </p:txBody>
      </p:sp>
      <p:sp>
        <p:nvSpPr>
          <p:cNvPr id="3" name="Title 2">
            <a:extLst>
              <a:ext uri="{FF2B5EF4-FFF2-40B4-BE49-F238E27FC236}">
                <a16:creationId xmlns:a16="http://schemas.microsoft.com/office/drawing/2014/main" id="{9CC34AEF-1192-368D-9A75-68B0962325BF}"/>
              </a:ext>
            </a:extLst>
          </p:cNvPr>
          <p:cNvSpPr>
            <a:spLocks noGrp="1"/>
          </p:cNvSpPr>
          <p:nvPr>
            <p:ph type="title"/>
          </p:nvPr>
        </p:nvSpPr>
        <p:spPr/>
        <p:txBody>
          <a:bodyPr/>
          <a:lstStyle/>
          <a:p>
            <a:pPr algn="ctr"/>
            <a:r>
              <a:rPr lang="en-US" dirty="0"/>
              <a:t>Was This Preventable?</a:t>
            </a:r>
          </a:p>
        </p:txBody>
      </p:sp>
    </p:spTree>
    <p:extLst>
      <p:ext uri="{BB962C8B-B14F-4D97-AF65-F5344CB8AC3E}">
        <p14:creationId xmlns:p14="http://schemas.microsoft.com/office/powerpoint/2010/main" val="543626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3657600" cy="4525963"/>
          </a:xfrm>
        </p:spPr>
        <p:txBody>
          <a:bodyPr>
            <a:normAutofit/>
          </a:bodyPr>
          <a:lstStyle/>
          <a:p>
            <a:pPr marL="109728" indent="0">
              <a:buNone/>
            </a:pPr>
            <a:r>
              <a:rPr lang="en-US" sz="3600" dirty="0"/>
              <a:t>I hope that this is not something that reminds anyone of a spill from a termite pumping unit.</a:t>
            </a:r>
          </a:p>
        </p:txBody>
      </p:sp>
      <p:sp>
        <p:nvSpPr>
          <p:cNvPr id="3" name="Title 2"/>
          <p:cNvSpPr>
            <a:spLocks noGrp="1"/>
          </p:cNvSpPr>
          <p:nvPr>
            <p:ph type="title"/>
          </p:nvPr>
        </p:nvSpPr>
        <p:spPr/>
        <p:txBody>
          <a:bodyPr/>
          <a:lstStyle/>
          <a:p>
            <a:pPr algn="ctr"/>
            <a:r>
              <a:rPr lang="en-US" dirty="0"/>
              <a:t>Control</a:t>
            </a:r>
          </a:p>
        </p:txBody>
      </p:sp>
      <p:pic>
        <p:nvPicPr>
          <p:cNvPr id="1026" name="Picture 2" descr="C:\Users\Baco\Desktop\geys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436649"/>
            <a:ext cx="3276600" cy="43744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22793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75C421-5795-EE65-C544-A10FC6E3FD00}"/>
              </a:ext>
            </a:extLst>
          </p:cNvPr>
          <p:cNvSpPr>
            <a:spLocks noGrp="1"/>
          </p:cNvSpPr>
          <p:nvPr>
            <p:ph idx="1"/>
          </p:nvPr>
        </p:nvSpPr>
        <p:spPr/>
        <p:txBody>
          <a:bodyPr>
            <a:normAutofit fontScale="92500" lnSpcReduction="10000"/>
          </a:bodyPr>
          <a:lstStyle/>
          <a:p>
            <a:pPr marL="109728" indent="0">
              <a:buNone/>
            </a:pPr>
            <a:r>
              <a:rPr lang="en-US" dirty="0"/>
              <a:t>Proper Preparation Prevents…</a:t>
            </a:r>
          </a:p>
          <a:p>
            <a:pPr marL="109728" indent="0">
              <a:buNone/>
            </a:pPr>
            <a:endParaRPr lang="en-US" dirty="0"/>
          </a:p>
          <a:p>
            <a:pPr marL="109728" indent="0">
              <a:buNone/>
            </a:pPr>
            <a:r>
              <a:rPr lang="en-US" dirty="0"/>
              <a:t>Practice</a:t>
            </a:r>
          </a:p>
          <a:p>
            <a:pPr marL="109728" indent="0">
              <a:buNone/>
            </a:pPr>
            <a:endParaRPr lang="en-US" dirty="0"/>
          </a:p>
          <a:p>
            <a:pPr marL="109728" indent="0">
              <a:buNone/>
            </a:pPr>
            <a:r>
              <a:rPr lang="en-US" dirty="0"/>
              <a:t>Be Consistent- Inspect Kits regularly for location and contents</a:t>
            </a:r>
          </a:p>
          <a:p>
            <a:pPr marL="109728" indent="0">
              <a:buNone/>
            </a:pPr>
            <a:endParaRPr lang="en-US" dirty="0"/>
          </a:p>
          <a:p>
            <a:pPr marL="109728" indent="0">
              <a:buNone/>
            </a:pPr>
            <a:r>
              <a:rPr lang="en-US" dirty="0"/>
              <a:t>Consistently look for ways to prevent spills from happening. </a:t>
            </a:r>
          </a:p>
          <a:p>
            <a:pPr marL="109728" indent="0">
              <a:buNone/>
            </a:pPr>
            <a:endParaRPr lang="en-US" dirty="0"/>
          </a:p>
          <a:p>
            <a:pPr marL="109728" indent="0">
              <a:buNone/>
            </a:pPr>
            <a:r>
              <a:rPr lang="en-US" dirty="0"/>
              <a:t>Keep additional PPE in the spill kit</a:t>
            </a:r>
          </a:p>
          <a:p>
            <a:pPr marL="109728" indent="0">
              <a:buNone/>
            </a:pPr>
            <a:endParaRPr lang="en-US" dirty="0"/>
          </a:p>
          <a:p>
            <a:pPr marL="109728" indent="0">
              <a:buNone/>
            </a:pPr>
            <a:endParaRPr lang="en-US" dirty="0"/>
          </a:p>
          <a:p>
            <a:pPr marL="109728" indent="0">
              <a:buNone/>
            </a:pPr>
            <a:endParaRPr lang="en-US" dirty="0"/>
          </a:p>
          <a:p>
            <a:pPr marL="109728" indent="0">
              <a:buNone/>
            </a:pPr>
            <a:endParaRPr lang="en-US" dirty="0"/>
          </a:p>
        </p:txBody>
      </p:sp>
      <p:sp>
        <p:nvSpPr>
          <p:cNvPr id="3" name="Title 2">
            <a:extLst>
              <a:ext uri="{FF2B5EF4-FFF2-40B4-BE49-F238E27FC236}">
                <a16:creationId xmlns:a16="http://schemas.microsoft.com/office/drawing/2014/main" id="{AD9BAABE-7D29-28FD-BD26-1B8BA0E9F696}"/>
              </a:ext>
            </a:extLst>
          </p:cNvPr>
          <p:cNvSpPr>
            <a:spLocks noGrp="1"/>
          </p:cNvSpPr>
          <p:nvPr>
            <p:ph type="title"/>
          </p:nvPr>
        </p:nvSpPr>
        <p:spPr/>
        <p:txBody>
          <a:bodyPr/>
          <a:lstStyle/>
          <a:p>
            <a:pPr algn="ctr"/>
            <a:r>
              <a:rPr lang="en-US" dirty="0"/>
              <a:t>Takeaways</a:t>
            </a:r>
          </a:p>
        </p:txBody>
      </p:sp>
    </p:spTree>
    <p:extLst>
      <p:ext uri="{BB962C8B-B14F-4D97-AF65-F5344CB8AC3E}">
        <p14:creationId xmlns:p14="http://schemas.microsoft.com/office/powerpoint/2010/main" val="9340317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438400"/>
            <a:ext cx="7772400" cy="914399"/>
          </a:xfrm>
        </p:spPr>
        <p:txBody>
          <a:bodyPr/>
          <a:lstStyle/>
          <a:p>
            <a:pPr algn="ctr"/>
            <a:r>
              <a:rPr lang="en-US" dirty="0"/>
              <a:t>Spill Control</a:t>
            </a:r>
          </a:p>
        </p:txBody>
      </p:sp>
      <p:sp>
        <p:nvSpPr>
          <p:cNvPr id="3" name="Subtitle 2"/>
          <p:cNvSpPr>
            <a:spLocks noGrp="1"/>
          </p:cNvSpPr>
          <p:nvPr>
            <p:ph type="subTitle" idx="1"/>
          </p:nvPr>
        </p:nvSpPr>
        <p:spPr>
          <a:xfrm>
            <a:off x="4475018" y="5715000"/>
            <a:ext cx="4648200" cy="784968"/>
          </a:xfrm>
          <a:ln>
            <a:noFill/>
          </a:ln>
        </p:spPr>
        <p:txBody>
          <a:bodyPr>
            <a:normAutofit/>
          </a:bodyPr>
          <a:lstStyle/>
          <a:p>
            <a:pPr algn="ctr"/>
            <a:r>
              <a:rPr lang="en-US" dirty="0">
                <a:solidFill>
                  <a:schemeClr val="bg1"/>
                </a:solidFill>
              </a:rPr>
              <a:t>S. Alan Harlan, ACE</a:t>
            </a:r>
          </a:p>
        </p:txBody>
      </p:sp>
      <p:sp>
        <p:nvSpPr>
          <p:cNvPr id="5" name="TextBox 4"/>
          <p:cNvSpPr txBox="1"/>
          <p:nvPr/>
        </p:nvSpPr>
        <p:spPr>
          <a:xfrm>
            <a:off x="5867400" y="6520750"/>
            <a:ext cx="1828800" cy="369332"/>
          </a:xfrm>
          <a:prstGeom prst="rect">
            <a:avLst/>
          </a:prstGeom>
          <a:noFill/>
        </p:spPr>
        <p:txBody>
          <a:bodyPr wrap="square" rtlCol="0">
            <a:spAutoFit/>
          </a:bodyPr>
          <a:lstStyle/>
          <a:p>
            <a:r>
              <a:rPr lang="en-US" dirty="0">
                <a:solidFill>
                  <a:schemeClr val="bg1"/>
                </a:solidFill>
              </a:rPr>
              <a:t>2 Hours WDO</a:t>
            </a:r>
          </a:p>
        </p:txBody>
      </p:sp>
    </p:spTree>
    <p:extLst>
      <p:ext uri="{BB962C8B-B14F-4D97-AF65-F5344CB8AC3E}">
        <p14:creationId xmlns:p14="http://schemas.microsoft.com/office/powerpoint/2010/main" val="4073769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105400" cy="4525963"/>
          </a:xfrm>
        </p:spPr>
        <p:txBody>
          <a:bodyPr>
            <a:normAutofit fontScale="92500"/>
          </a:bodyPr>
          <a:lstStyle/>
          <a:p>
            <a:pPr marL="109728" indent="0">
              <a:buNone/>
            </a:pPr>
            <a:r>
              <a:rPr lang="en-US" sz="4300" dirty="0"/>
              <a:t>How do you control the spill?</a:t>
            </a:r>
          </a:p>
          <a:p>
            <a:pPr marL="109728" indent="0">
              <a:buNone/>
            </a:pPr>
            <a:endParaRPr lang="en-US" sz="4000" dirty="0"/>
          </a:p>
          <a:p>
            <a:pPr marL="109728" indent="0">
              <a:buNone/>
            </a:pPr>
            <a:r>
              <a:rPr lang="en-US" sz="4000" dirty="0"/>
              <a:t>Start with turning off the engine. Reduce the amount that has to be cleaned up.</a:t>
            </a:r>
          </a:p>
        </p:txBody>
      </p:sp>
      <p:sp>
        <p:nvSpPr>
          <p:cNvPr id="3" name="Title 2"/>
          <p:cNvSpPr>
            <a:spLocks noGrp="1"/>
          </p:cNvSpPr>
          <p:nvPr>
            <p:ph type="title"/>
          </p:nvPr>
        </p:nvSpPr>
        <p:spPr/>
        <p:txBody>
          <a:bodyPr/>
          <a:lstStyle/>
          <a:p>
            <a:pPr algn="ctr"/>
            <a:r>
              <a:rPr lang="en-US" dirty="0"/>
              <a:t>Control</a:t>
            </a:r>
          </a:p>
        </p:txBody>
      </p:sp>
      <p:pic>
        <p:nvPicPr>
          <p:cNvPr id="2050" name="Picture 2" descr="C:\Users\Baco\Desktop\Documents\Powerpoint Pictures\soil rodding.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1" y="1676400"/>
            <a:ext cx="3048000" cy="2370137"/>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Baco\Desktop\Documents\Equipment\Spray ri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083708"/>
            <a:ext cx="3164913" cy="2603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6326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4114800" cy="4525963"/>
          </a:xfrm>
        </p:spPr>
        <p:txBody>
          <a:bodyPr>
            <a:normAutofit fontScale="92500" lnSpcReduction="10000"/>
          </a:bodyPr>
          <a:lstStyle/>
          <a:p>
            <a:pPr marL="109728" indent="0">
              <a:buNone/>
            </a:pPr>
            <a:r>
              <a:rPr lang="en-US" dirty="0"/>
              <a:t>Limit the distance that the spill has travelled by damming it with an absorbent snake. Sprinkle the loose absorbent over the spill. Remember, 1 lb. of absorbent will soak up 11 gallons. Wait until the absorbent has turned to a clear gelatinous sludge.</a:t>
            </a:r>
          </a:p>
        </p:txBody>
      </p:sp>
      <p:sp>
        <p:nvSpPr>
          <p:cNvPr id="3" name="Title 2"/>
          <p:cNvSpPr>
            <a:spLocks noGrp="1"/>
          </p:cNvSpPr>
          <p:nvPr>
            <p:ph type="title"/>
          </p:nvPr>
        </p:nvSpPr>
        <p:spPr/>
        <p:txBody>
          <a:bodyPr/>
          <a:lstStyle/>
          <a:p>
            <a:pPr algn="ctr"/>
            <a:r>
              <a:rPr lang="en-US" dirty="0"/>
              <a:t>Contain</a:t>
            </a:r>
          </a:p>
        </p:txBody>
      </p:sp>
      <p:pic>
        <p:nvPicPr>
          <p:cNvPr id="3074" name="Picture 2" descr="C:\Users\Baco\Desktop\chemical-spi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1075" y="1670535"/>
            <a:ext cx="4048125" cy="38841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745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4267200" cy="4525963"/>
          </a:xfrm>
        </p:spPr>
        <p:txBody>
          <a:bodyPr>
            <a:noAutofit/>
          </a:bodyPr>
          <a:lstStyle/>
          <a:p>
            <a:pPr marL="109728" indent="0">
              <a:buNone/>
            </a:pPr>
            <a:r>
              <a:rPr lang="en-US" sz="3600" dirty="0"/>
              <a:t>Now clean up the absorbent material.</a:t>
            </a:r>
          </a:p>
          <a:p>
            <a:pPr marL="109728" indent="0">
              <a:buNone/>
            </a:pPr>
            <a:endParaRPr lang="en-US" sz="3600" dirty="0"/>
          </a:p>
          <a:p>
            <a:pPr marL="109728" indent="0">
              <a:buNone/>
            </a:pPr>
            <a:r>
              <a:rPr lang="en-US" sz="3600" dirty="0"/>
              <a:t>How should you dispose of the contained spill at this point?</a:t>
            </a:r>
          </a:p>
        </p:txBody>
      </p:sp>
      <p:sp>
        <p:nvSpPr>
          <p:cNvPr id="3" name="Title 2"/>
          <p:cNvSpPr>
            <a:spLocks noGrp="1"/>
          </p:cNvSpPr>
          <p:nvPr>
            <p:ph type="title"/>
          </p:nvPr>
        </p:nvSpPr>
        <p:spPr/>
        <p:txBody>
          <a:bodyPr/>
          <a:lstStyle/>
          <a:p>
            <a:pPr algn="ctr"/>
            <a:r>
              <a:rPr lang="en-US" dirty="0"/>
              <a:t>Clean</a:t>
            </a:r>
          </a:p>
        </p:txBody>
      </p:sp>
      <p:pic>
        <p:nvPicPr>
          <p:cNvPr id="4099" name="Picture 3" descr="C:\Users\Baco\Desktop\bro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83114" y="1600200"/>
            <a:ext cx="4343400" cy="434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2889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E98C60-E38D-D1EE-CE74-B37BC6D895A7}"/>
              </a:ext>
            </a:extLst>
          </p:cNvPr>
          <p:cNvSpPr>
            <a:spLocks noGrp="1"/>
          </p:cNvSpPr>
          <p:nvPr>
            <p:ph idx="1"/>
          </p:nvPr>
        </p:nvSpPr>
        <p:spPr/>
        <p:txBody>
          <a:bodyPr/>
          <a:lstStyle/>
          <a:p>
            <a:r>
              <a:rPr lang="en-US" dirty="0"/>
              <a:t>Dusts, Granules, Termite Bait, and Rodenticide should be swept thoroughly and placed in a plastic bag. Label the bag with pertinent information:</a:t>
            </a:r>
          </a:p>
          <a:p>
            <a:endParaRPr lang="en-US" dirty="0"/>
          </a:p>
          <a:p>
            <a:pPr marL="109728" indent="0">
              <a:buNone/>
            </a:pPr>
            <a:r>
              <a:rPr lang="en-US" dirty="0"/>
              <a:t>Product</a:t>
            </a:r>
          </a:p>
          <a:p>
            <a:pPr marL="109728" indent="0">
              <a:buNone/>
            </a:pPr>
            <a:r>
              <a:rPr lang="en-US" dirty="0"/>
              <a:t>Date</a:t>
            </a:r>
          </a:p>
          <a:p>
            <a:pPr marL="109728" indent="0">
              <a:buNone/>
            </a:pPr>
            <a:r>
              <a:rPr lang="en-US" dirty="0"/>
              <a:t>Location</a:t>
            </a:r>
          </a:p>
          <a:p>
            <a:pPr marL="109728" indent="0">
              <a:buNone/>
            </a:pPr>
            <a:r>
              <a:rPr lang="en-US" dirty="0"/>
              <a:t>Technician</a:t>
            </a:r>
          </a:p>
        </p:txBody>
      </p:sp>
      <p:sp>
        <p:nvSpPr>
          <p:cNvPr id="3" name="Title 2">
            <a:extLst>
              <a:ext uri="{FF2B5EF4-FFF2-40B4-BE49-F238E27FC236}">
                <a16:creationId xmlns:a16="http://schemas.microsoft.com/office/drawing/2014/main" id="{7906DB21-5C47-AF98-956E-99102AE94D49}"/>
              </a:ext>
            </a:extLst>
          </p:cNvPr>
          <p:cNvSpPr>
            <a:spLocks noGrp="1"/>
          </p:cNvSpPr>
          <p:nvPr>
            <p:ph type="title"/>
          </p:nvPr>
        </p:nvSpPr>
        <p:spPr/>
        <p:txBody>
          <a:bodyPr/>
          <a:lstStyle/>
          <a:p>
            <a:pPr algn="ctr"/>
            <a:r>
              <a:rPr lang="en-US" dirty="0"/>
              <a:t>Dry Materials</a:t>
            </a:r>
          </a:p>
        </p:txBody>
      </p:sp>
    </p:spTree>
    <p:extLst>
      <p:ext uri="{BB962C8B-B14F-4D97-AF65-F5344CB8AC3E}">
        <p14:creationId xmlns:p14="http://schemas.microsoft.com/office/powerpoint/2010/main" val="3182424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6000" dirty="0"/>
              <a:t>Let someone know…</a:t>
            </a:r>
          </a:p>
          <a:p>
            <a:pPr marL="109728" indent="0">
              <a:buNone/>
            </a:pPr>
            <a:r>
              <a:rPr lang="en-US" sz="6000" dirty="0"/>
              <a:t>Preferably after the spill has been cleaned-up</a:t>
            </a:r>
          </a:p>
        </p:txBody>
      </p:sp>
      <p:sp>
        <p:nvSpPr>
          <p:cNvPr id="3" name="Title 2"/>
          <p:cNvSpPr>
            <a:spLocks noGrp="1"/>
          </p:cNvSpPr>
          <p:nvPr>
            <p:ph type="title"/>
          </p:nvPr>
        </p:nvSpPr>
        <p:spPr/>
        <p:txBody>
          <a:bodyPr/>
          <a:lstStyle/>
          <a:p>
            <a:pPr algn="ctr"/>
            <a:r>
              <a:rPr lang="en-US" dirty="0"/>
              <a:t>Call</a:t>
            </a:r>
          </a:p>
        </p:txBody>
      </p:sp>
    </p:spTree>
    <p:extLst>
      <p:ext uri="{BB962C8B-B14F-4D97-AF65-F5344CB8AC3E}">
        <p14:creationId xmlns:p14="http://schemas.microsoft.com/office/powerpoint/2010/main" val="1132159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US" dirty="0"/>
              <a:t>Are you ready for a spill?</a:t>
            </a:r>
          </a:p>
          <a:p>
            <a:pPr marL="109728" indent="0">
              <a:buNone/>
            </a:pPr>
            <a:endParaRPr lang="en-US" dirty="0"/>
          </a:p>
          <a:p>
            <a:pPr marL="109728" indent="0">
              <a:buNone/>
            </a:pPr>
            <a:r>
              <a:rPr lang="en-US" sz="2800" dirty="0"/>
              <a:t>Have you thought about what you might do in the event of a spill?</a:t>
            </a:r>
          </a:p>
          <a:p>
            <a:pPr marL="109728" indent="0">
              <a:buNone/>
            </a:pPr>
            <a:endParaRPr lang="en-US" sz="2800" dirty="0"/>
          </a:p>
          <a:p>
            <a:pPr marL="109728" indent="0">
              <a:buNone/>
            </a:pPr>
            <a:r>
              <a:rPr lang="en-US" sz="2800" dirty="0"/>
              <a:t>Let’s divide into small groups and discuss</a:t>
            </a:r>
          </a:p>
          <a:p>
            <a:pPr marL="109728" indent="0">
              <a:buNone/>
            </a:pPr>
            <a:r>
              <a:rPr lang="en-US" sz="2800" dirty="0"/>
              <a:t>The following potential situation.</a:t>
            </a:r>
          </a:p>
          <a:p>
            <a:pPr marL="109728" indent="0">
              <a:buNone/>
            </a:pPr>
            <a:endParaRPr lang="en-US" sz="2800" dirty="0"/>
          </a:p>
          <a:p>
            <a:pPr marL="109728" indent="0">
              <a:buNone/>
            </a:pPr>
            <a:r>
              <a:rPr lang="en-US" sz="2800" dirty="0"/>
              <a:t>What would you do if you were asked to assist? </a:t>
            </a:r>
          </a:p>
        </p:txBody>
      </p:sp>
      <p:sp>
        <p:nvSpPr>
          <p:cNvPr id="3" name="Title 2"/>
          <p:cNvSpPr>
            <a:spLocks noGrp="1"/>
          </p:cNvSpPr>
          <p:nvPr>
            <p:ph type="title"/>
          </p:nvPr>
        </p:nvSpPr>
        <p:spPr/>
        <p:txBody>
          <a:bodyPr>
            <a:normAutofit fontScale="90000"/>
          </a:bodyPr>
          <a:lstStyle/>
          <a:p>
            <a:pPr algn="ctr"/>
            <a:r>
              <a:rPr lang="en-US" dirty="0"/>
              <a:t>What Would You Do?</a:t>
            </a:r>
            <a:br>
              <a:rPr lang="en-US" dirty="0"/>
            </a:br>
            <a:endParaRPr lang="en-US" dirty="0"/>
          </a:p>
        </p:txBody>
      </p:sp>
    </p:spTree>
    <p:extLst>
      <p:ext uri="{BB962C8B-B14F-4D97-AF65-F5344CB8AC3E}">
        <p14:creationId xmlns:p14="http://schemas.microsoft.com/office/powerpoint/2010/main" val="35053445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193</TotalTime>
  <Words>1085</Words>
  <Application>Microsoft Office PowerPoint</Application>
  <PresentationFormat>On-screen Show (4:3)</PresentationFormat>
  <Paragraphs>143</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Lucida Sans Unicode</vt:lpstr>
      <vt:lpstr>Verdana</vt:lpstr>
      <vt:lpstr>Wingdings 2</vt:lpstr>
      <vt:lpstr>Wingdings 3</vt:lpstr>
      <vt:lpstr>Concourse</vt:lpstr>
      <vt:lpstr>Spill Control</vt:lpstr>
      <vt:lpstr>Spill Kit Contents</vt:lpstr>
      <vt:lpstr>Control</vt:lpstr>
      <vt:lpstr>Control</vt:lpstr>
      <vt:lpstr>Contain</vt:lpstr>
      <vt:lpstr>Clean</vt:lpstr>
      <vt:lpstr>Dry Materials</vt:lpstr>
      <vt:lpstr>Call</vt:lpstr>
      <vt:lpstr>What Would You Do? </vt:lpstr>
      <vt:lpstr>Scenario #1</vt:lpstr>
      <vt:lpstr>Solution?</vt:lpstr>
      <vt:lpstr>Things To Consider</vt:lpstr>
      <vt:lpstr>Things I Learned </vt:lpstr>
      <vt:lpstr>Was This Preventable?</vt:lpstr>
      <vt:lpstr>Scenario #2</vt:lpstr>
      <vt:lpstr>Solution?</vt:lpstr>
      <vt:lpstr>Things to Consider</vt:lpstr>
      <vt:lpstr>Things I Learned</vt:lpstr>
      <vt:lpstr>Was This Preventable?</vt:lpstr>
      <vt:lpstr>Scenario #3</vt:lpstr>
      <vt:lpstr>Solution?</vt:lpstr>
      <vt:lpstr>Things To Consider</vt:lpstr>
      <vt:lpstr>Things I Learned</vt:lpstr>
      <vt:lpstr>Was This Preventable?</vt:lpstr>
      <vt:lpstr>Scenario #4</vt:lpstr>
      <vt:lpstr>Solution?</vt:lpstr>
      <vt:lpstr>Things To Consider</vt:lpstr>
      <vt:lpstr>Things I Learned</vt:lpstr>
      <vt:lpstr>Was This Preventable?</vt:lpstr>
      <vt:lpstr>Takeaways</vt:lpstr>
      <vt:lpstr>Spill Control</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Spill Control</dc:title>
  <dc:creator>Baco</dc:creator>
  <cp:lastModifiedBy>Alan Harlan</cp:lastModifiedBy>
  <cp:revision>14</cp:revision>
  <dcterms:created xsi:type="dcterms:W3CDTF">2010-07-22T21:46:27Z</dcterms:created>
  <dcterms:modified xsi:type="dcterms:W3CDTF">2022-09-01T19:50:23Z</dcterms:modified>
</cp:coreProperties>
</file>