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9" r:id="rId7"/>
    <p:sldMasterId id="2147483711" r:id="rId8"/>
    <p:sldMasterId id="2147483717" r:id="rId9"/>
  </p:sldMasterIdLst>
  <p:notesMasterIdLst>
    <p:notesMasterId r:id="rId28"/>
  </p:notesMasterIdLst>
  <p:sldIdLst>
    <p:sldId id="257" r:id="rId10"/>
    <p:sldId id="524" r:id="rId11"/>
    <p:sldId id="525" r:id="rId12"/>
    <p:sldId id="526" r:id="rId13"/>
    <p:sldId id="528" r:id="rId14"/>
    <p:sldId id="527" r:id="rId15"/>
    <p:sldId id="522" r:id="rId16"/>
    <p:sldId id="523" r:id="rId17"/>
    <p:sldId id="520" r:id="rId18"/>
    <p:sldId id="515" r:id="rId19"/>
    <p:sldId id="516" r:id="rId20"/>
    <p:sldId id="517" r:id="rId21"/>
    <p:sldId id="529" r:id="rId22"/>
    <p:sldId id="530" r:id="rId23"/>
    <p:sldId id="521" r:id="rId24"/>
    <p:sldId id="531" r:id="rId25"/>
    <p:sldId id="532" r:id="rId26"/>
    <p:sldId id="53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8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50CF68-8E29-4470-8BAA-652FBB7DFC14}" v="2187" dt="2022-10-11T12:26:28.870"/>
  </p1510:revLst>
</p1510:revInfo>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96" d="100"/>
          <a:sy n="96" d="100"/>
        </p:scale>
        <p:origin x="60" y="8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Spencer" userId="8b44ea75-a9fb-4a45-8b13-212bf0b4510d" providerId="ADAL" clId="{0550CF68-8E29-4470-8BAA-652FBB7DFC14}"/>
    <pc:docChg chg="undo custSel addSld delSld modSld sldOrd modMainMaster">
      <pc:chgData name="Richard Spencer" userId="8b44ea75-a9fb-4a45-8b13-212bf0b4510d" providerId="ADAL" clId="{0550CF68-8E29-4470-8BAA-652FBB7DFC14}" dt="2022-10-11T12:26:28.870" v="5728"/>
      <pc:docMkLst>
        <pc:docMk/>
      </pc:docMkLst>
      <pc:sldChg chg="addSp delSp modSp mod setBg setFolMasterObjs delDesignElem">
        <pc:chgData name="Richard Spencer" userId="8b44ea75-a9fb-4a45-8b13-212bf0b4510d" providerId="ADAL" clId="{0550CF68-8E29-4470-8BAA-652FBB7DFC14}" dt="2022-10-07T20:20:11.182" v="2768"/>
        <pc:sldMkLst>
          <pc:docMk/>
          <pc:sldMk cId="2862104071" sldId="257"/>
        </pc:sldMkLst>
        <pc:spChg chg="mod">
          <ac:chgData name="Richard Spencer" userId="8b44ea75-a9fb-4a45-8b13-212bf0b4510d" providerId="ADAL" clId="{0550CF68-8E29-4470-8BAA-652FBB7DFC14}" dt="2022-10-07T20:18:32.911" v="2758" actId="26606"/>
          <ac:spMkLst>
            <pc:docMk/>
            <pc:sldMk cId="2862104071" sldId="257"/>
            <ac:spMk id="4" creationId="{D7717F7B-4FE5-4F8B-9609-D39A3ACA3B9A}"/>
          </ac:spMkLst>
        </pc:spChg>
        <pc:spChg chg="mod">
          <ac:chgData name="Richard Spencer" userId="8b44ea75-a9fb-4a45-8b13-212bf0b4510d" providerId="ADAL" clId="{0550CF68-8E29-4470-8BAA-652FBB7DFC14}" dt="2022-10-07T20:17:52.569" v="2757" actId="26606"/>
          <ac:spMkLst>
            <pc:docMk/>
            <pc:sldMk cId="2862104071" sldId="257"/>
            <ac:spMk id="5" creationId="{4FE679D8-FBB4-45E3-AB0D-58E69AC93FB6}"/>
          </ac:spMkLst>
        </pc:spChg>
        <pc:spChg chg="add del">
          <ac:chgData name="Richard Spencer" userId="8b44ea75-a9fb-4a45-8b13-212bf0b4510d" providerId="ADAL" clId="{0550CF68-8E29-4470-8BAA-652FBB7DFC14}" dt="2022-10-07T20:17:02.837" v="2748"/>
          <ac:spMkLst>
            <pc:docMk/>
            <pc:sldMk cId="2862104071" sldId="257"/>
            <ac:spMk id="73" creationId="{0DE6A193-4755-479A-BC6F-A7EBCA73BE1A}"/>
          </ac:spMkLst>
        </pc:spChg>
        <pc:spChg chg="add del">
          <ac:chgData name="Richard Spencer" userId="8b44ea75-a9fb-4a45-8b13-212bf0b4510d" providerId="ADAL" clId="{0550CF68-8E29-4470-8BAA-652FBB7DFC14}" dt="2022-10-07T20:17:02.837" v="2748"/>
          <ac:spMkLst>
            <pc:docMk/>
            <pc:sldMk cId="2862104071" sldId="257"/>
            <ac:spMk id="75" creationId="{5A55B759-31A7-423C-9BC2-A8BC09FE98B9}"/>
          </ac:spMkLst>
        </pc:spChg>
        <pc:spChg chg="add del">
          <ac:chgData name="Richard Spencer" userId="8b44ea75-a9fb-4a45-8b13-212bf0b4510d" providerId="ADAL" clId="{0550CF68-8E29-4470-8BAA-652FBB7DFC14}" dt="2022-10-07T20:17:02.837" v="2748"/>
          <ac:spMkLst>
            <pc:docMk/>
            <pc:sldMk cId="2862104071" sldId="257"/>
            <ac:spMk id="77" creationId="{F78796AF-79A0-47AC-BEFD-BFFC00F968C4}"/>
          </ac:spMkLst>
        </pc:spChg>
        <pc:spChg chg="add del">
          <ac:chgData name="Richard Spencer" userId="8b44ea75-a9fb-4a45-8b13-212bf0b4510d" providerId="ADAL" clId="{0550CF68-8E29-4470-8BAA-652FBB7DFC14}" dt="2022-10-07T20:20:11.182" v="2768"/>
          <ac:spMkLst>
            <pc:docMk/>
            <pc:sldMk cId="2862104071" sldId="257"/>
            <ac:spMk id="2054" creationId="{0DE6A193-4755-479A-BC6F-A7EBCA73BE1A}"/>
          </ac:spMkLst>
        </pc:spChg>
        <pc:spChg chg="add del">
          <ac:chgData name="Richard Spencer" userId="8b44ea75-a9fb-4a45-8b13-212bf0b4510d" providerId="ADAL" clId="{0550CF68-8E29-4470-8BAA-652FBB7DFC14}" dt="2022-10-07T20:20:11.182" v="2768"/>
          <ac:spMkLst>
            <pc:docMk/>
            <pc:sldMk cId="2862104071" sldId="257"/>
            <ac:spMk id="2055" creationId="{5A55B759-31A7-423C-9BC2-A8BC09FE98B9}"/>
          </ac:spMkLst>
        </pc:spChg>
        <pc:spChg chg="add del">
          <ac:chgData name="Richard Spencer" userId="8b44ea75-a9fb-4a45-8b13-212bf0b4510d" providerId="ADAL" clId="{0550CF68-8E29-4470-8BAA-652FBB7DFC14}" dt="2022-10-07T20:20:11.182" v="2768"/>
          <ac:spMkLst>
            <pc:docMk/>
            <pc:sldMk cId="2862104071" sldId="257"/>
            <ac:spMk id="2056" creationId="{F78796AF-79A0-47AC-BEFD-BFFC00F968C4}"/>
          </ac:spMkLst>
        </pc:spChg>
        <pc:spChg chg="add del">
          <ac:chgData name="Richard Spencer" userId="8b44ea75-a9fb-4a45-8b13-212bf0b4510d" providerId="ADAL" clId="{0550CF68-8E29-4470-8BAA-652FBB7DFC14}" dt="2022-10-07T20:17:52.569" v="2757" actId="26606"/>
          <ac:spMkLst>
            <pc:docMk/>
            <pc:sldMk cId="2862104071" sldId="257"/>
            <ac:spMk id="2057" creationId="{0C526D66-3621-4347-B1EF-342CBF4DB9C1}"/>
          </ac:spMkLst>
        </pc:spChg>
        <pc:spChg chg="add del">
          <ac:chgData name="Richard Spencer" userId="8b44ea75-a9fb-4a45-8b13-212bf0b4510d" providerId="ADAL" clId="{0550CF68-8E29-4470-8BAA-652FBB7DFC14}" dt="2022-10-07T20:17:52.569" v="2757" actId="26606"/>
          <ac:spMkLst>
            <pc:docMk/>
            <pc:sldMk cId="2862104071" sldId="257"/>
            <ac:spMk id="2059" creationId="{0193166D-DDF1-4F9A-A786-A7AEF5375C06}"/>
          </ac:spMkLst>
        </pc:spChg>
        <pc:spChg chg="add del">
          <ac:chgData name="Richard Spencer" userId="8b44ea75-a9fb-4a45-8b13-212bf0b4510d" providerId="ADAL" clId="{0550CF68-8E29-4470-8BAA-652FBB7DFC14}" dt="2022-10-07T20:17:52.569" v="2757" actId="26606"/>
          <ac:spMkLst>
            <pc:docMk/>
            <pc:sldMk cId="2862104071" sldId="257"/>
            <ac:spMk id="2061" creationId="{8A177BCC-4208-4795-8572-4D623BA1E2A0}"/>
          </ac:spMkLst>
        </pc:spChg>
        <pc:spChg chg="add del">
          <ac:chgData name="Richard Spencer" userId="8b44ea75-a9fb-4a45-8b13-212bf0b4510d" providerId="ADAL" clId="{0550CF68-8E29-4470-8BAA-652FBB7DFC14}" dt="2022-10-07T20:17:52.569" v="2757" actId="26606"/>
          <ac:spMkLst>
            <pc:docMk/>
            <pc:sldMk cId="2862104071" sldId="257"/>
            <ac:spMk id="2063" creationId="{E4EE7214-AC05-465E-A501-65AA04EF5E1A}"/>
          </ac:spMkLst>
        </pc:spChg>
        <pc:picChg chg="mod">
          <ac:chgData name="Richard Spencer" userId="8b44ea75-a9fb-4a45-8b13-212bf0b4510d" providerId="ADAL" clId="{0550CF68-8E29-4470-8BAA-652FBB7DFC14}" dt="2022-10-07T20:18:32.911" v="2758" actId="26606"/>
          <ac:picMkLst>
            <pc:docMk/>
            <pc:sldMk cId="2862104071" sldId="257"/>
            <ac:picMk id="2050" creationId="{13CEE925-03D3-4BD0-A67F-7F07EEE00F32}"/>
          </ac:picMkLst>
        </pc:picChg>
        <pc:picChg chg="mod ord">
          <ac:chgData name="Richard Spencer" userId="8b44ea75-a9fb-4a45-8b13-212bf0b4510d" providerId="ADAL" clId="{0550CF68-8E29-4470-8BAA-652FBB7DFC14}" dt="2022-10-07T20:17:52.569" v="2757" actId="26606"/>
          <ac:picMkLst>
            <pc:docMk/>
            <pc:sldMk cId="2862104071" sldId="257"/>
            <ac:picMk id="2052" creationId="{8F730495-1D48-4228-8D93-B399C8044927}"/>
          </ac:picMkLst>
        </pc:picChg>
      </pc:sldChg>
      <pc:sldChg chg="modSp del mod ord modAnim">
        <pc:chgData name="Richard Spencer" userId="8b44ea75-a9fb-4a45-8b13-212bf0b4510d" providerId="ADAL" clId="{0550CF68-8E29-4470-8BAA-652FBB7DFC14}" dt="2022-10-11T11:32:45.351" v="4697" actId="47"/>
        <pc:sldMkLst>
          <pc:docMk/>
          <pc:sldMk cId="357223814" sldId="258"/>
        </pc:sldMkLst>
        <pc:spChg chg="mod">
          <ac:chgData name="Richard Spencer" userId="8b44ea75-a9fb-4a45-8b13-212bf0b4510d" providerId="ADAL" clId="{0550CF68-8E29-4470-8BAA-652FBB7DFC14}" dt="2022-10-07T17:48:33.640" v="576" actId="1076"/>
          <ac:spMkLst>
            <pc:docMk/>
            <pc:sldMk cId="357223814" sldId="258"/>
            <ac:spMk id="2" creationId="{AA7C56DF-16C4-4511-9471-736EEA1C9904}"/>
          </ac:spMkLst>
        </pc:spChg>
        <pc:spChg chg="mod">
          <ac:chgData name="Richard Spencer" userId="8b44ea75-a9fb-4a45-8b13-212bf0b4510d" providerId="ADAL" clId="{0550CF68-8E29-4470-8BAA-652FBB7DFC14}" dt="2022-10-11T11:21:06.994" v="3887" actId="33524"/>
          <ac:spMkLst>
            <pc:docMk/>
            <pc:sldMk cId="357223814" sldId="258"/>
            <ac:spMk id="3" creationId="{A3D4C4F9-5487-4206-B73B-A3E81B8E7801}"/>
          </ac:spMkLst>
        </pc:spChg>
      </pc:sldChg>
      <pc:sldChg chg="modSp del mod ord modAnim">
        <pc:chgData name="Richard Spencer" userId="8b44ea75-a9fb-4a45-8b13-212bf0b4510d" providerId="ADAL" clId="{0550CF68-8E29-4470-8BAA-652FBB7DFC14}" dt="2022-10-11T11:34:49.631" v="4716" actId="47"/>
        <pc:sldMkLst>
          <pc:docMk/>
          <pc:sldMk cId="2871926054" sldId="259"/>
        </pc:sldMkLst>
        <pc:spChg chg="mod">
          <ac:chgData name="Richard Spencer" userId="8b44ea75-a9fb-4a45-8b13-212bf0b4510d" providerId="ADAL" clId="{0550CF68-8E29-4470-8BAA-652FBB7DFC14}" dt="2022-10-07T17:50:26.887" v="745" actId="20577"/>
          <ac:spMkLst>
            <pc:docMk/>
            <pc:sldMk cId="2871926054" sldId="259"/>
            <ac:spMk id="2" creationId="{7D5A324B-6671-4787-B4E1-059EAE211E5D}"/>
          </ac:spMkLst>
        </pc:spChg>
        <pc:spChg chg="mod">
          <ac:chgData name="Richard Spencer" userId="8b44ea75-a9fb-4a45-8b13-212bf0b4510d" providerId="ADAL" clId="{0550CF68-8E29-4470-8BAA-652FBB7DFC14}" dt="2022-10-11T11:06:53.880" v="3741" actId="115"/>
          <ac:spMkLst>
            <pc:docMk/>
            <pc:sldMk cId="2871926054" sldId="259"/>
            <ac:spMk id="3" creationId="{698FAC7E-9366-4731-B420-C9C69EA8ADF3}"/>
          </ac:spMkLst>
        </pc:spChg>
      </pc:sldChg>
      <pc:sldChg chg="del">
        <pc:chgData name="Richard Spencer" userId="8b44ea75-a9fb-4a45-8b13-212bf0b4510d" providerId="ADAL" clId="{0550CF68-8E29-4470-8BAA-652FBB7DFC14}" dt="2022-10-07T20:23:46.379" v="2796" actId="47"/>
        <pc:sldMkLst>
          <pc:docMk/>
          <pc:sldMk cId="2776732081" sldId="304"/>
        </pc:sldMkLst>
      </pc:sldChg>
      <pc:sldChg chg="del">
        <pc:chgData name="Richard Spencer" userId="8b44ea75-a9fb-4a45-8b13-212bf0b4510d" providerId="ADAL" clId="{0550CF68-8E29-4470-8BAA-652FBB7DFC14}" dt="2022-10-07T20:23:47.589" v="2797" actId="47"/>
        <pc:sldMkLst>
          <pc:docMk/>
          <pc:sldMk cId="999078789" sldId="509"/>
        </pc:sldMkLst>
      </pc:sldChg>
      <pc:sldChg chg="modSp del mod ord modAnim modNotesTx">
        <pc:chgData name="Richard Spencer" userId="8b44ea75-a9fb-4a45-8b13-212bf0b4510d" providerId="ADAL" clId="{0550CF68-8E29-4470-8BAA-652FBB7DFC14}" dt="2022-10-11T11:33:44.412" v="4707" actId="47"/>
        <pc:sldMkLst>
          <pc:docMk/>
          <pc:sldMk cId="661179315" sldId="511"/>
        </pc:sldMkLst>
        <pc:spChg chg="mod">
          <ac:chgData name="Richard Spencer" userId="8b44ea75-a9fb-4a45-8b13-212bf0b4510d" providerId="ADAL" clId="{0550CF68-8E29-4470-8BAA-652FBB7DFC14}" dt="2022-10-07T20:17:38.234" v="2752" actId="27636"/>
          <ac:spMkLst>
            <pc:docMk/>
            <pc:sldMk cId="661179315" sldId="511"/>
            <ac:spMk id="2" creationId="{A76AFC55-3F10-4DED-AF10-436D9A06579F}"/>
          </ac:spMkLst>
        </pc:spChg>
        <pc:spChg chg="mod">
          <ac:chgData name="Richard Spencer" userId="8b44ea75-a9fb-4a45-8b13-212bf0b4510d" providerId="ADAL" clId="{0550CF68-8E29-4470-8BAA-652FBB7DFC14}" dt="2022-10-07T20:03:20.707" v="2078" actId="14100"/>
          <ac:spMkLst>
            <pc:docMk/>
            <pc:sldMk cId="661179315" sldId="511"/>
            <ac:spMk id="3" creationId="{0A2D40FD-013C-403E-BA89-F16DBCA3BAC4}"/>
          </ac:spMkLst>
        </pc:spChg>
      </pc:sldChg>
      <pc:sldChg chg="modSp del mod modAnim">
        <pc:chgData name="Richard Spencer" userId="8b44ea75-a9fb-4a45-8b13-212bf0b4510d" providerId="ADAL" clId="{0550CF68-8E29-4470-8BAA-652FBB7DFC14}" dt="2022-10-11T11:37:45.487" v="4744" actId="47"/>
        <pc:sldMkLst>
          <pc:docMk/>
          <pc:sldMk cId="359388434" sldId="512"/>
        </pc:sldMkLst>
        <pc:spChg chg="mod">
          <ac:chgData name="Richard Spencer" userId="8b44ea75-a9fb-4a45-8b13-212bf0b4510d" providerId="ADAL" clId="{0550CF68-8E29-4470-8BAA-652FBB7DFC14}" dt="2022-10-07T20:24:01.853" v="2800" actId="114"/>
          <ac:spMkLst>
            <pc:docMk/>
            <pc:sldMk cId="359388434" sldId="512"/>
            <ac:spMk id="2" creationId="{0EB120D7-ADF1-4B9C-AEE5-AEE0B1E8DCBD}"/>
          </ac:spMkLst>
        </pc:spChg>
        <pc:spChg chg="mod">
          <ac:chgData name="Richard Spencer" userId="8b44ea75-a9fb-4a45-8b13-212bf0b4510d" providerId="ADAL" clId="{0550CF68-8E29-4470-8BAA-652FBB7DFC14}" dt="2022-10-07T20:28:00.129" v="3413" actId="1076"/>
          <ac:spMkLst>
            <pc:docMk/>
            <pc:sldMk cId="359388434" sldId="512"/>
            <ac:spMk id="3" creationId="{ED8DEC21-CED9-47CC-97C6-0F5EDF9337C2}"/>
          </ac:spMkLst>
        </pc:spChg>
      </pc:sldChg>
      <pc:sldChg chg="del">
        <pc:chgData name="Richard Spencer" userId="8b44ea75-a9fb-4a45-8b13-212bf0b4510d" providerId="ADAL" clId="{0550CF68-8E29-4470-8BAA-652FBB7DFC14}" dt="2022-10-07T20:23:50.164" v="2798" actId="47"/>
        <pc:sldMkLst>
          <pc:docMk/>
          <pc:sldMk cId="55396401" sldId="513"/>
        </pc:sldMkLst>
      </pc:sldChg>
      <pc:sldChg chg="addSp delSp modSp new del mod ord delAnim modAnim">
        <pc:chgData name="Richard Spencer" userId="8b44ea75-a9fb-4a45-8b13-212bf0b4510d" providerId="ADAL" clId="{0550CF68-8E29-4470-8BAA-652FBB7DFC14}" dt="2022-10-11T11:30:50.058" v="4683" actId="47"/>
        <pc:sldMkLst>
          <pc:docMk/>
          <pc:sldMk cId="1189157763" sldId="514"/>
        </pc:sldMkLst>
        <pc:spChg chg="mod">
          <ac:chgData name="Richard Spencer" userId="8b44ea75-a9fb-4a45-8b13-212bf0b4510d" providerId="ADAL" clId="{0550CF68-8E29-4470-8BAA-652FBB7DFC14}" dt="2022-10-07T20:20:07.950" v="2767"/>
          <ac:spMkLst>
            <pc:docMk/>
            <pc:sldMk cId="1189157763" sldId="514"/>
            <ac:spMk id="2" creationId="{D3EB89FD-F8CE-2E13-7DA2-9FA65261AEA9}"/>
          </ac:spMkLst>
        </pc:spChg>
        <pc:spChg chg="del mod">
          <ac:chgData name="Richard Spencer" userId="8b44ea75-a9fb-4a45-8b13-212bf0b4510d" providerId="ADAL" clId="{0550CF68-8E29-4470-8BAA-652FBB7DFC14}" dt="2022-10-07T19:12:30.040" v="1897" actId="478"/>
          <ac:spMkLst>
            <pc:docMk/>
            <pc:sldMk cId="1189157763" sldId="514"/>
            <ac:spMk id="3" creationId="{A9D6C7E3-8A73-D915-BE82-10B65CC85017}"/>
          </ac:spMkLst>
        </pc:spChg>
        <pc:spChg chg="add mod">
          <ac:chgData name="Richard Spencer" userId="8b44ea75-a9fb-4a45-8b13-212bf0b4510d" providerId="ADAL" clId="{0550CF68-8E29-4470-8BAA-652FBB7DFC14}" dt="2022-10-07T19:16:32.902" v="2027" actId="1076"/>
          <ac:spMkLst>
            <pc:docMk/>
            <pc:sldMk cId="1189157763" sldId="514"/>
            <ac:spMk id="5" creationId="{2001227D-E3CC-34D2-61B3-E2CA69C139CF}"/>
          </ac:spMkLst>
        </pc:spChg>
        <pc:spChg chg="add del mod">
          <ac:chgData name="Richard Spencer" userId="8b44ea75-a9fb-4a45-8b13-212bf0b4510d" providerId="ADAL" clId="{0550CF68-8E29-4470-8BAA-652FBB7DFC14}" dt="2022-10-07T19:16:16.885" v="2023"/>
          <ac:spMkLst>
            <pc:docMk/>
            <pc:sldMk cId="1189157763" sldId="514"/>
            <ac:spMk id="6" creationId="{D9622F34-4058-0D00-1C7E-B31366FD9ED5}"/>
          </ac:spMkLst>
        </pc:spChg>
        <pc:spChg chg="add mod">
          <ac:chgData name="Richard Spencer" userId="8b44ea75-a9fb-4a45-8b13-212bf0b4510d" providerId="ADAL" clId="{0550CF68-8E29-4470-8BAA-652FBB7DFC14}" dt="2022-10-07T19:16:29.311" v="2026" actId="1076"/>
          <ac:spMkLst>
            <pc:docMk/>
            <pc:sldMk cId="1189157763" sldId="514"/>
            <ac:spMk id="7" creationId="{179C8D1C-909A-CCFE-98F3-EC3299B92103}"/>
          </ac:spMkLst>
        </pc:spChg>
        <pc:picChg chg="add mod">
          <ac:chgData name="Richard Spencer" userId="8b44ea75-a9fb-4a45-8b13-212bf0b4510d" providerId="ADAL" clId="{0550CF68-8E29-4470-8BAA-652FBB7DFC14}" dt="2022-10-07T19:16:40.992" v="2031" actId="14100"/>
          <ac:picMkLst>
            <pc:docMk/>
            <pc:sldMk cId="1189157763" sldId="514"/>
            <ac:picMk id="1026" creationId="{09482438-EC7F-C867-7670-6893268302F8}"/>
          </ac:picMkLst>
        </pc:picChg>
        <pc:picChg chg="add mod">
          <ac:chgData name="Richard Spencer" userId="8b44ea75-a9fb-4a45-8b13-212bf0b4510d" providerId="ADAL" clId="{0550CF68-8E29-4470-8BAA-652FBB7DFC14}" dt="2022-10-07T20:17:20.904" v="2750" actId="1076"/>
          <ac:picMkLst>
            <pc:docMk/>
            <pc:sldMk cId="1189157763" sldId="514"/>
            <ac:picMk id="1028" creationId="{F73A7FCF-23AD-AD74-1D02-95F714DE49F4}"/>
          </ac:picMkLst>
        </pc:picChg>
      </pc:sldChg>
      <pc:sldChg chg="addSp delSp modSp new mod ord modAnim">
        <pc:chgData name="Richard Spencer" userId="8b44ea75-a9fb-4a45-8b13-212bf0b4510d" providerId="ADAL" clId="{0550CF68-8E29-4470-8BAA-652FBB7DFC14}" dt="2022-10-11T11:12:04.926" v="3826"/>
        <pc:sldMkLst>
          <pc:docMk/>
          <pc:sldMk cId="2564231488" sldId="515"/>
        </pc:sldMkLst>
        <pc:spChg chg="mod">
          <ac:chgData name="Richard Spencer" userId="8b44ea75-a9fb-4a45-8b13-212bf0b4510d" providerId="ADAL" clId="{0550CF68-8E29-4470-8BAA-652FBB7DFC14}" dt="2022-10-07T20:20:11.182" v="2768"/>
          <ac:spMkLst>
            <pc:docMk/>
            <pc:sldMk cId="2564231488" sldId="515"/>
            <ac:spMk id="2" creationId="{BA95ADD7-8460-758B-7504-C4489739E302}"/>
          </ac:spMkLst>
        </pc:spChg>
        <pc:spChg chg="del">
          <ac:chgData name="Richard Spencer" userId="8b44ea75-a9fb-4a45-8b13-212bf0b4510d" providerId="ADAL" clId="{0550CF68-8E29-4470-8BAA-652FBB7DFC14}" dt="2022-10-07T18:01:48.765" v="1182" actId="478"/>
          <ac:spMkLst>
            <pc:docMk/>
            <pc:sldMk cId="2564231488" sldId="515"/>
            <ac:spMk id="3" creationId="{470BDA78-35AD-220F-244F-F618E18E40A7}"/>
          </ac:spMkLst>
        </pc:spChg>
        <pc:spChg chg="add mod">
          <ac:chgData name="Richard Spencer" userId="8b44ea75-a9fb-4a45-8b13-212bf0b4510d" providerId="ADAL" clId="{0550CF68-8E29-4470-8BAA-652FBB7DFC14}" dt="2022-10-11T11:11:55.336" v="3824" actId="14100"/>
          <ac:spMkLst>
            <pc:docMk/>
            <pc:sldMk cId="2564231488" sldId="515"/>
            <ac:spMk id="3" creationId="{6E09E95B-468A-147E-FA76-14FFE31E0249}"/>
          </ac:spMkLst>
        </pc:spChg>
        <pc:spChg chg="add mod">
          <ac:chgData name="Richard Spencer" userId="8b44ea75-a9fb-4a45-8b13-212bf0b4510d" providerId="ADAL" clId="{0550CF68-8E29-4470-8BAA-652FBB7DFC14}" dt="2022-10-11T11:11:40.328" v="3823" actId="1582"/>
          <ac:spMkLst>
            <pc:docMk/>
            <pc:sldMk cId="2564231488" sldId="515"/>
            <ac:spMk id="4" creationId="{DD790033-31FB-33AC-C194-F289FDA6D974}"/>
          </ac:spMkLst>
        </pc:spChg>
        <pc:picChg chg="add mod">
          <ac:chgData name="Richard Spencer" userId="8b44ea75-a9fb-4a45-8b13-212bf0b4510d" providerId="ADAL" clId="{0550CF68-8E29-4470-8BAA-652FBB7DFC14}" dt="2022-10-07T18:21:17.848" v="1282" actId="1076"/>
          <ac:picMkLst>
            <pc:docMk/>
            <pc:sldMk cId="2564231488" sldId="515"/>
            <ac:picMk id="5" creationId="{C8CA8344-2F04-154F-471B-A5B451A2CF99}"/>
          </ac:picMkLst>
        </pc:picChg>
        <pc:picChg chg="add mod">
          <ac:chgData name="Richard Spencer" userId="8b44ea75-a9fb-4a45-8b13-212bf0b4510d" providerId="ADAL" clId="{0550CF68-8E29-4470-8BAA-652FBB7DFC14}" dt="2022-10-07T18:21:20.692" v="1283" actId="1076"/>
          <ac:picMkLst>
            <pc:docMk/>
            <pc:sldMk cId="2564231488" sldId="515"/>
            <ac:picMk id="7" creationId="{F3F85794-B491-6516-848F-61D6A4D87F8A}"/>
          </ac:picMkLst>
        </pc:picChg>
      </pc:sldChg>
      <pc:sldChg chg="addSp delSp modSp new mod modAnim">
        <pc:chgData name="Richard Spencer" userId="8b44ea75-a9fb-4a45-8b13-212bf0b4510d" providerId="ADAL" clId="{0550CF68-8E29-4470-8BAA-652FBB7DFC14}" dt="2022-10-11T11:09:54.471" v="3811"/>
        <pc:sldMkLst>
          <pc:docMk/>
          <pc:sldMk cId="2246654319" sldId="516"/>
        </pc:sldMkLst>
        <pc:spChg chg="mod">
          <ac:chgData name="Richard Spencer" userId="8b44ea75-a9fb-4a45-8b13-212bf0b4510d" providerId="ADAL" clId="{0550CF68-8E29-4470-8BAA-652FBB7DFC14}" dt="2022-10-07T20:20:11.182" v="2768"/>
          <ac:spMkLst>
            <pc:docMk/>
            <pc:sldMk cId="2246654319" sldId="516"/>
            <ac:spMk id="2" creationId="{759F009C-27D8-1868-E9B3-3BCF60F96238}"/>
          </ac:spMkLst>
        </pc:spChg>
        <pc:spChg chg="del">
          <ac:chgData name="Richard Spencer" userId="8b44ea75-a9fb-4a45-8b13-212bf0b4510d" providerId="ADAL" clId="{0550CF68-8E29-4470-8BAA-652FBB7DFC14}" dt="2022-10-07T18:07:56.284" v="1217" actId="478"/>
          <ac:spMkLst>
            <pc:docMk/>
            <pc:sldMk cId="2246654319" sldId="516"/>
            <ac:spMk id="3" creationId="{0EBED70D-02E7-E01E-04E2-C9E87B5E7E3C}"/>
          </ac:spMkLst>
        </pc:spChg>
        <pc:spChg chg="add mod">
          <ac:chgData name="Richard Spencer" userId="8b44ea75-a9fb-4a45-8b13-212bf0b4510d" providerId="ADAL" clId="{0550CF68-8E29-4470-8BAA-652FBB7DFC14}" dt="2022-10-11T11:09:19.061" v="3805" actId="1582"/>
          <ac:spMkLst>
            <pc:docMk/>
            <pc:sldMk cId="2246654319" sldId="516"/>
            <ac:spMk id="3" creationId="{9DDA9078-B98F-FD12-8B58-41258B58A7DA}"/>
          </ac:spMkLst>
        </pc:spChg>
        <pc:spChg chg="add mod">
          <ac:chgData name="Richard Spencer" userId="8b44ea75-a9fb-4a45-8b13-212bf0b4510d" providerId="ADAL" clId="{0550CF68-8E29-4470-8BAA-652FBB7DFC14}" dt="2022-10-11T11:09:39.970" v="3809" actId="1582"/>
          <ac:spMkLst>
            <pc:docMk/>
            <pc:sldMk cId="2246654319" sldId="516"/>
            <ac:spMk id="4" creationId="{9B5D7AE9-65A3-D0E1-A8CD-456124F92947}"/>
          </ac:spMkLst>
        </pc:spChg>
        <pc:picChg chg="add mod">
          <ac:chgData name="Richard Spencer" userId="8b44ea75-a9fb-4a45-8b13-212bf0b4510d" providerId="ADAL" clId="{0550CF68-8E29-4470-8BAA-652FBB7DFC14}" dt="2022-10-07T18:08:40.993" v="1266" actId="14100"/>
          <ac:picMkLst>
            <pc:docMk/>
            <pc:sldMk cId="2246654319" sldId="516"/>
            <ac:picMk id="5" creationId="{02934F28-8EBD-C16D-B832-7CD922282590}"/>
          </ac:picMkLst>
        </pc:picChg>
        <pc:picChg chg="add mod">
          <ac:chgData name="Richard Spencer" userId="8b44ea75-a9fb-4a45-8b13-212bf0b4510d" providerId="ADAL" clId="{0550CF68-8E29-4470-8BAA-652FBB7DFC14}" dt="2022-10-07T18:12:14.295" v="1270" actId="14100"/>
          <ac:picMkLst>
            <pc:docMk/>
            <pc:sldMk cId="2246654319" sldId="516"/>
            <ac:picMk id="7" creationId="{99C96AFE-9C52-5FE6-62EF-1142C8BD9E67}"/>
          </ac:picMkLst>
        </pc:picChg>
      </pc:sldChg>
      <pc:sldChg chg="addSp delSp modSp new mod modAnim">
        <pc:chgData name="Richard Spencer" userId="8b44ea75-a9fb-4a45-8b13-212bf0b4510d" providerId="ADAL" clId="{0550CF68-8E29-4470-8BAA-652FBB7DFC14}" dt="2022-10-11T11:15:25.456" v="3842"/>
        <pc:sldMkLst>
          <pc:docMk/>
          <pc:sldMk cId="1692504515" sldId="517"/>
        </pc:sldMkLst>
        <pc:spChg chg="mod">
          <ac:chgData name="Richard Spencer" userId="8b44ea75-a9fb-4a45-8b13-212bf0b4510d" providerId="ADAL" clId="{0550CF68-8E29-4470-8BAA-652FBB7DFC14}" dt="2022-10-07T18:22:33.859" v="1359" actId="1076"/>
          <ac:spMkLst>
            <pc:docMk/>
            <pc:sldMk cId="1692504515" sldId="517"/>
            <ac:spMk id="2" creationId="{4221690B-5787-FF4B-3107-4D6EBC1FA5D9}"/>
          </ac:spMkLst>
        </pc:spChg>
        <pc:spChg chg="add mod">
          <ac:chgData name="Richard Spencer" userId="8b44ea75-a9fb-4a45-8b13-212bf0b4510d" providerId="ADAL" clId="{0550CF68-8E29-4470-8BAA-652FBB7DFC14}" dt="2022-10-11T11:14:18.142" v="3831" actId="14100"/>
          <ac:spMkLst>
            <pc:docMk/>
            <pc:sldMk cId="1692504515" sldId="517"/>
            <ac:spMk id="3" creationId="{1C4ABB9D-003E-0DB2-0E9A-24A14590272A}"/>
          </ac:spMkLst>
        </pc:spChg>
        <pc:spChg chg="del">
          <ac:chgData name="Richard Spencer" userId="8b44ea75-a9fb-4a45-8b13-212bf0b4510d" providerId="ADAL" clId="{0550CF68-8E29-4470-8BAA-652FBB7DFC14}" dt="2022-10-07T18:50:55.519" v="1360" actId="478"/>
          <ac:spMkLst>
            <pc:docMk/>
            <pc:sldMk cId="1692504515" sldId="517"/>
            <ac:spMk id="3" creationId="{B7377702-1E4A-F7C0-27EF-7C3B26F99CD2}"/>
          </ac:spMkLst>
        </pc:spChg>
        <pc:picChg chg="add mod">
          <ac:chgData name="Richard Spencer" userId="8b44ea75-a9fb-4a45-8b13-212bf0b4510d" providerId="ADAL" clId="{0550CF68-8E29-4470-8BAA-652FBB7DFC14}" dt="2022-10-07T18:51:13.137" v="1363" actId="14100"/>
          <ac:picMkLst>
            <pc:docMk/>
            <pc:sldMk cId="1692504515" sldId="517"/>
            <ac:picMk id="5" creationId="{9718E804-5083-ADC2-DFC1-D525C1FB8C9D}"/>
          </ac:picMkLst>
        </pc:picChg>
        <pc:picChg chg="add mod">
          <ac:chgData name="Richard Spencer" userId="8b44ea75-a9fb-4a45-8b13-212bf0b4510d" providerId="ADAL" clId="{0550CF68-8E29-4470-8BAA-652FBB7DFC14}" dt="2022-10-07T18:54:36.460" v="1366" actId="14100"/>
          <ac:picMkLst>
            <pc:docMk/>
            <pc:sldMk cId="1692504515" sldId="517"/>
            <ac:picMk id="7" creationId="{6D580D24-EB05-647E-BD50-61096E27DE87}"/>
          </ac:picMkLst>
        </pc:picChg>
        <pc:cxnChg chg="add mod">
          <ac:chgData name="Richard Spencer" userId="8b44ea75-a9fb-4a45-8b13-212bf0b4510d" providerId="ADAL" clId="{0550CF68-8E29-4470-8BAA-652FBB7DFC14}" dt="2022-10-11T11:14:40.781" v="3834" actId="1582"/>
          <ac:cxnSpMkLst>
            <pc:docMk/>
            <pc:sldMk cId="1692504515" sldId="517"/>
            <ac:cxnSpMk id="6" creationId="{320837B0-825D-0C6A-21B9-0C72DEADA066}"/>
          </ac:cxnSpMkLst>
        </pc:cxnChg>
        <pc:cxnChg chg="add mod">
          <ac:chgData name="Richard Spencer" userId="8b44ea75-a9fb-4a45-8b13-212bf0b4510d" providerId="ADAL" clId="{0550CF68-8E29-4470-8BAA-652FBB7DFC14}" dt="2022-10-11T11:15:09.129" v="3839" actId="1582"/>
          <ac:cxnSpMkLst>
            <pc:docMk/>
            <pc:sldMk cId="1692504515" sldId="517"/>
            <ac:cxnSpMk id="9" creationId="{21A97DED-870B-966C-60D8-2DC45D36E9A6}"/>
          </ac:cxnSpMkLst>
        </pc:cxnChg>
      </pc:sldChg>
      <pc:sldChg chg="addSp delSp modSp new del mod setBg setFolMasterObjs">
        <pc:chgData name="Richard Spencer" userId="8b44ea75-a9fb-4a45-8b13-212bf0b4510d" providerId="ADAL" clId="{0550CF68-8E29-4470-8BAA-652FBB7DFC14}" dt="2022-10-11T11:36:08.175" v="4728" actId="47"/>
        <pc:sldMkLst>
          <pc:docMk/>
          <pc:sldMk cId="621283563" sldId="518"/>
        </pc:sldMkLst>
        <pc:spChg chg="mod">
          <ac:chgData name="Richard Spencer" userId="8b44ea75-a9fb-4a45-8b13-212bf0b4510d" providerId="ADAL" clId="{0550CF68-8E29-4470-8BAA-652FBB7DFC14}" dt="2022-10-07T20:40:23.943" v="3657" actId="14100"/>
          <ac:spMkLst>
            <pc:docMk/>
            <pc:sldMk cId="621283563" sldId="518"/>
            <ac:spMk id="2" creationId="{D7C5F69D-7602-4ACF-5121-177F6B9336A7}"/>
          </ac:spMkLst>
        </pc:spChg>
        <pc:spChg chg="del mod">
          <ac:chgData name="Richard Spencer" userId="8b44ea75-a9fb-4a45-8b13-212bf0b4510d" providerId="ADAL" clId="{0550CF68-8E29-4470-8BAA-652FBB7DFC14}" dt="2022-10-07T19:02:26.025" v="1778" actId="478"/>
          <ac:spMkLst>
            <pc:docMk/>
            <pc:sldMk cId="621283563" sldId="518"/>
            <ac:spMk id="3" creationId="{DCD9453C-A393-1167-30BC-FD69FF7BE45D}"/>
          </ac:spMkLst>
        </pc:spChg>
        <pc:spChg chg="add del">
          <ac:chgData name="Richard Spencer" userId="8b44ea75-a9fb-4a45-8b13-212bf0b4510d" providerId="ADAL" clId="{0550CF68-8E29-4470-8BAA-652FBB7DFC14}" dt="2022-10-07T20:38:57.700" v="3650" actId="26606"/>
          <ac:spMkLst>
            <pc:docMk/>
            <pc:sldMk cId="621283563" sldId="518"/>
            <ac:spMk id="7" creationId="{A4AC5506-6312-4701-8D3C-40187889A947}"/>
          </ac:spMkLst>
        </pc:spChg>
        <pc:spChg chg="add del">
          <ac:chgData name="Richard Spencer" userId="8b44ea75-a9fb-4a45-8b13-212bf0b4510d" providerId="ADAL" clId="{0550CF68-8E29-4470-8BAA-652FBB7DFC14}" dt="2022-10-07T20:40:13.474" v="3654" actId="26606"/>
          <ac:spMkLst>
            <pc:docMk/>
            <pc:sldMk cId="621283563" sldId="518"/>
            <ac:spMk id="8" creationId="{D4771268-CB57-404A-9271-370EB28F6090}"/>
          </ac:spMkLst>
        </pc:spChg>
        <pc:spChg chg="add del">
          <ac:chgData name="Richard Spencer" userId="8b44ea75-a9fb-4a45-8b13-212bf0b4510d" providerId="ADAL" clId="{0550CF68-8E29-4470-8BAA-652FBB7DFC14}" dt="2022-10-07T20:38:29.293" v="3644" actId="26606"/>
          <ac:spMkLst>
            <pc:docMk/>
            <pc:sldMk cId="621283563" sldId="518"/>
            <ac:spMk id="10" creationId="{D12DDE76-C203-4047-9998-63900085B5E8}"/>
          </ac:spMkLst>
        </pc:spChg>
        <pc:picChg chg="add mod">
          <ac:chgData name="Richard Spencer" userId="8b44ea75-a9fb-4a45-8b13-212bf0b4510d" providerId="ADAL" clId="{0550CF68-8E29-4470-8BAA-652FBB7DFC14}" dt="2022-10-07T20:40:13.474" v="3654" actId="26606"/>
          <ac:picMkLst>
            <pc:docMk/>
            <pc:sldMk cId="621283563" sldId="518"/>
            <ac:picMk id="5" creationId="{399735A1-75F4-4CEF-FB68-7D26C9B9557A}"/>
          </ac:picMkLst>
        </pc:picChg>
      </pc:sldChg>
      <pc:sldChg chg="addSp delSp modSp new del mod ord setBg setFolMasterObjs modAnim">
        <pc:chgData name="Richard Spencer" userId="8b44ea75-a9fb-4a45-8b13-212bf0b4510d" providerId="ADAL" clId="{0550CF68-8E29-4470-8BAA-652FBB7DFC14}" dt="2022-10-11T11:31:57.952" v="4692" actId="47"/>
        <pc:sldMkLst>
          <pc:docMk/>
          <pc:sldMk cId="3251188761" sldId="519"/>
        </pc:sldMkLst>
        <pc:spChg chg="mod">
          <ac:chgData name="Richard Spencer" userId="8b44ea75-a9fb-4a45-8b13-212bf0b4510d" providerId="ADAL" clId="{0550CF68-8E29-4470-8BAA-652FBB7DFC14}" dt="2022-10-07T20:20:11.182" v="2768"/>
          <ac:spMkLst>
            <pc:docMk/>
            <pc:sldMk cId="3251188761" sldId="519"/>
            <ac:spMk id="2" creationId="{E1232342-62AB-F3AB-8AAD-DE0D05500E4F}"/>
          </ac:spMkLst>
        </pc:spChg>
        <pc:spChg chg="add del mod">
          <ac:chgData name="Richard Spencer" userId="8b44ea75-a9fb-4a45-8b13-212bf0b4510d" providerId="ADAL" clId="{0550CF68-8E29-4470-8BAA-652FBB7DFC14}" dt="2022-10-11T11:00:24.999" v="3660" actId="6549"/>
          <ac:spMkLst>
            <pc:docMk/>
            <pc:sldMk cId="3251188761" sldId="519"/>
            <ac:spMk id="3" creationId="{9F498136-E67F-64EA-33AC-2BAF6C62E37F}"/>
          </ac:spMkLst>
        </pc:spChg>
        <pc:spChg chg="add del">
          <ac:chgData name="Richard Spencer" userId="8b44ea75-a9fb-4a45-8b13-212bf0b4510d" providerId="ADAL" clId="{0550CF68-8E29-4470-8BAA-652FBB7DFC14}" dt="2022-10-07T20:19:02.710" v="2760" actId="26606"/>
          <ac:spMkLst>
            <pc:docMk/>
            <pc:sldMk cId="3251188761" sldId="519"/>
            <ac:spMk id="9" creationId="{B819A166-7571-4003-A6B8-B62034C3ED30}"/>
          </ac:spMkLst>
        </pc:spChg>
        <pc:graphicFrameChg chg="add del">
          <ac:chgData name="Richard Spencer" userId="8b44ea75-a9fb-4a45-8b13-212bf0b4510d" providerId="ADAL" clId="{0550CF68-8E29-4470-8BAA-652FBB7DFC14}" dt="2022-10-07T20:19:02.710" v="2760" actId="26606"/>
          <ac:graphicFrameMkLst>
            <pc:docMk/>
            <pc:sldMk cId="3251188761" sldId="519"/>
            <ac:graphicFrameMk id="5" creationId="{229FCE2F-10AE-E954-7F3D-58FF8AD58531}"/>
          </ac:graphicFrameMkLst>
        </pc:graphicFrameChg>
      </pc:sldChg>
      <pc:sldChg chg="addSp modSp new mod setBg setFolMasterObjs modAnim">
        <pc:chgData name="Richard Spencer" userId="8b44ea75-a9fb-4a45-8b13-212bf0b4510d" providerId="ADAL" clId="{0550CF68-8E29-4470-8BAA-652FBB7DFC14}" dt="2022-10-11T11:17:47.631" v="3880" actId="115"/>
        <pc:sldMkLst>
          <pc:docMk/>
          <pc:sldMk cId="3653667298" sldId="520"/>
        </pc:sldMkLst>
        <pc:spChg chg="mod">
          <ac:chgData name="Richard Spencer" userId="8b44ea75-a9fb-4a45-8b13-212bf0b4510d" providerId="ADAL" clId="{0550CF68-8E29-4470-8BAA-652FBB7DFC14}" dt="2022-10-07T20:36:38.343" v="3621" actId="26606"/>
          <ac:spMkLst>
            <pc:docMk/>
            <pc:sldMk cId="3653667298" sldId="520"/>
            <ac:spMk id="2" creationId="{5E043A2C-1CBD-7174-B608-5F1F7AB81D69}"/>
          </ac:spMkLst>
        </pc:spChg>
        <pc:spChg chg="mod">
          <ac:chgData name="Richard Spencer" userId="8b44ea75-a9fb-4a45-8b13-212bf0b4510d" providerId="ADAL" clId="{0550CF68-8E29-4470-8BAA-652FBB7DFC14}" dt="2022-10-11T11:17:47.631" v="3880" actId="115"/>
          <ac:spMkLst>
            <pc:docMk/>
            <pc:sldMk cId="3653667298" sldId="520"/>
            <ac:spMk id="3" creationId="{C1E34E22-7F4F-4DC3-9F1C-C9BCDF282845}"/>
          </ac:spMkLst>
        </pc:spChg>
        <pc:spChg chg="add">
          <ac:chgData name="Richard Spencer" userId="8b44ea75-a9fb-4a45-8b13-212bf0b4510d" providerId="ADAL" clId="{0550CF68-8E29-4470-8BAA-652FBB7DFC14}" dt="2022-10-07T20:36:38.343" v="3621" actId="26606"/>
          <ac:spMkLst>
            <pc:docMk/>
            <pc:sldMk cId="3653667298" sldId="520"/>
            <ac:spMk id="2055" creationId="{73DE2CFE-42F2-48F0-8706-5264E012B10C}"/>
          </ac:spMkLst>
        </pc:spChg>
        <pc:picChg chg="add mod">
          <ac:chgData name="Richard Spencer" userId="8b44ea75-a9fb-4a45-8b13-212bf0b4510d" providerId="ADAL" clId="{0550CF68-8E29-4470-8BAA-652FBB7DFC14}" dt="2022-10-07T20:37:18.286" v="3629" actId="1076"/>
          <ac:picMkLst>
            <pc:docMk/>
            <pc:sldMk cId="3653667298" sldId="520"/>
            <ac:picMk id="2050" creationId="{D549B722-3C56-7795-03D9-A0D8FDFA0ED7}"/>
          </ac:picMkLst>
        </pc:picChg>
      </pc:sldChg>
      <pc:sldChg chg="addSp delSp modSp new mod setBg modAnim">
        <pc:chgData name="Richard Spencer" userId="8b44ea75-a9fb-4a45-8b13-212bf0b4510d" providerId="ADAL" clId="{0550CF68-8E29-4470-8BAA-652FBB7DFC14}" dt="2022-10-07T20:40:57.422" v="3659" actId="1076"/>
        <pc:sldMkLst>
          <pc:docMk/>
          <pc:sldMk cId="351399425" sldId="521"/>
        </pc:sldMkLst>
        <pc:spChg chg="mod">
          <ac:chgData name="Richard Spencer" userId="8b44ea75-a9fb-4a45-8b13-212bf0b4510d" providerId="ADAL" clId="{0550CF68-8E29-4470-8BAA-652FBB7DFC14}" dt="2022-10-07T20:36:10.093" v="3613" actId="26606"/>
          <ac:spMkLst>
            <pc:docMk/>
            <pc:sldMk cId="351399425" sldId="521"/>
            <ac:spMk id="2" creationId="{BB59FBC8-2801-1174-18C0-D927A4DE034D}"/>
          </ac:spMkLst>
        </pc:spChg>
        <pc:spChg chg="mod">
          <ac:chgData name="Richard Spencer" userId="8b44ea75-a9fb-4a45-8b13-212bf0b4510d" providerId="ADAL" clId="{0550CF68-8E29-4470-8BAA-652FBB7DFC14}" dt="2022-10-07T20:36:18.852" v="3619" actId="27636"/>
          <ac:spMkLst>
            <pc:docMk/>
            <pc:sldMk cId="351399425" sldId="521"/>
            <ac:spMk id="3" creationId="{39429106-9758-E712-AF22-08CD88D5ABD9}"/>
          </ac:spMkLst>
        </pc:spChg>
        <pc:spChg chg="add del">
          <ac:chgData name="Richard Spencer" userId="8b44ea75-a9fb-4a45-8b13-212bf0b4510d" providerId="ADAL" clId="{0550CF68-8E29-4470-8BAA-652FBB7DFC14}" dt="2022-10-07T20:36:10.081" v="3612" actId="26606"/>
          <ac:spMkLst>
            <pc:docMk/>
            <pc:sldMk cId="351399425" sldId="521"/>
            <ac:spMk id="3079" creationId="{F13C74B1-5B17-4795-BED0-7140497B445A}"/>
          </ac:spMkLst>
        </pc:spChg>
        <pc:spChg chg="add del">
          <ac:chgData name="Richard Spencer" userId="8b44ea75-a9fb-4a45-8b13-212bf0b4510d" providerId="ADAL" clId="{0550CF68-8E29-4470-8BAA-652FBB7DFC14}" dt="2022-10-07T20:36:10.081" v="3612" actId="26606"/>
          <ac:spMkLst>
            <pc:docMk/>
            <pc:sldMk cId="351399425" sldId="521"/>
            <ac:spMk id="3081" creationId="{D4974D33-8DC5-464E-8C6D-BE58F0669C17}"/>
          </ac:spMkLst>
        </pc:spChg>
        <pc:picChg chg="add mod">
          <ac:chgData name="Richard Spencer" userId="8b44ea75-a9fb-4a45-8b13-212bf0b4510d" providerId="ADAL" clId="{0550CF68-8E29-4470-8BAA-652FBB7DFC14}" dt="2022-10-07T20:40:57.422" v="3659" actId="1076"/>
          <ac:picMkLst>
            <pc:docMk/>
            <pc:sldMk cId="351399425" sldId="521"/>
            <ac:picMk id="3074" creationId="{6B75E211-D948-1215-5A42-EC7BCCAF69C2}"/>
          </ac:picMkLst>
        </pc:picChg>
        <pc:cxnChg chg="add">
          <ac:chgData name="Richard Spencer" userId="8b44ea75-a9fb-4a45-8b13-212bf0b4510d" providerId="ADAL" clId="{0550CF68-8E29-4470-8BAA-652FBB7DFC14}" dt="2022-10-07T20:36:10.093" v="3613" actId="26606"/>
          <ac:cxnSpMkLst>
            <pc:docMk/>
            <pc:sldMk cId="351399425" sldId="521"/>
            <ac:cxnSpMk id="3083" creationId="{A7F400EE-A8A5-48AF-B4D6-291B52C6F0B0}"/>
          </ac:cxnSpMkLst>
        </pc:cxnChg>
      </pc:sldChg>
      <pc:sldChg chg="modSp new mod modAnim">
        <pc:chgData name="Richard Spencer" userId="8b44ea75-a9fb-4a45-8b13-212bf0b4510d" providerId="ADAL" clId="{0550CF68-8E29-4470-8BAA-652FBB7DFC14}" dt="2022-10-11T11:26:36.412" v="4580"/>
        <pc:sldMkLst>
          <pc:docMk/>
          <pc:sldMk cId="2768070462" sldId="522"/>
        </pc:sldMkLst>
        <pc:spChg chg="mod">
          <ac:chgData name="Richard Spencer" userId="8b44ea75-a9fb-4a45-8b13-212bf0b4510d" providerId="ADAL" clId="{0550CF68-8E29-4470-8BAA-652FBB7DFC14}" dt="2022-10-11T11:22:50.716" v="3898" actId="20577"/>
          <ac:spMkLst>
            <pc:docMk/>
            <pc:sldMk cId="2768070462" sldId="522"/>
            <ac:spMk id="2" creationId="{0EBF8E81-A0BB-3A3A-A464-28A5245FC21B}"/>
          </ac:spMkLst>
        </pc:spChg>
        <pc:spChg chg="mod">
          <ac:chgData name="Richard Spencer" userId="8b44ea75-a9fb-4a45-8b13-212bf0b4510d" providerId="ADAL" clId="{0550CF68-8E29-4470-8BAA-652FBB7DFC14}" dt="2022-10-11T11:26:29.160" v="4579" actId="1076"/>
          <ac:spMkLst>
            <pc:docMk/>
            <pc:sldMk cId="2768070462" sldId="522"/>
            <ac:spMk id="3" creationId="{512D1B99-F273-8721-928C-F5229014274C}"/>
          </ac:spMkLst>
        </pc:spChg>
      </pc:sldChg>
      <pc:sldChg chg="modSp new mod modAnim">
        <pc:chgData name="Richard Spencer" userId="8b44ea75-a9fb-4a45-8b13-212bf0b4510d" providerId="ADAL" clId="{0550CF68-8E29-4470-8BAA-652FBB7DFC14}" dt="2022-10-11T11:28:38.503" v="4676"/>
        <pc:sldMkLst>
          <pc:docMk/>
          <pc:sldMk cId="2186675221" sldId="523"/>
        </pc:sldMkLst>
        <pc:spChg chg="mod">
          <ac:chgData name="Richard Spencer" userId="8b44ea75-a9fb-4a45-8b13-212bf0b4510d" providerId="ADAL" clId="{0550CF68-8E29-4470-8BAA-652FBB7DFC14}" dt="2022-10-11T11:27:22.075" v="4600" actId="20577"/>
          <ac:spMkLst>
            <pc:docMk/>
            <pc:sldMk cId="2186675221" sldId="523"/>
            <ac:spMk id="2" creationId="{AB5B3345-7F43-2F8F-ACE2-8FAF4E0FDC7E}"/>
          </ac:spMkLst>
        </pc:spChg>
        <pc:spChg chg="mod">
          <ac:chgData name="Richard Spencer" userId="8b44ea75-a9fb-4a45-8b13-212bf0b4510d" providerId="ADAL" clId="{0550CF68-8E29-4470-8BAA-652FBB7DFC14}" dt="2022-10-11T11:28:33.295" v="4675" actId="403"/>
          <ac:spMkLst>
            <pc:docMk/>
            <pc:sldMk cId="2186675221" sldId="523"/>
            <ac:spMk id="3" creationId="{7803A53D-BE3B-8AA1-61A4-4FCB0DCDF0BE}"/>
          </ac:spMkLst>
        </pc:spChg>
      </pc:sldChg>
      <pc:sldChg chg="addSp delSp modSp new mod ord modAnim">
        <pc:chgData name="Richard Spencer" userId="8b44ea75-a9fb-4a45-8b13-212bf0b4510d" providerId="ADAL" clId="{0550CF68-8E29-4470-8BAA-652FBB7DFC14}" dt="2022-10-11T11:29:33.601" v="4682" actId="478"/>
        <pc:sldMkLst>
          <pc:docMk/>
          <pc:sldMk cId="2101343944" sldId="524"/>
        </pc:sldMkLst>
        <pc:spChg chg="del">
          <ac:chgData name="Richard Spencer" userId="8b44ea75-a9fb-4a45-8b13-212bf0b4510d" providerId="ADAL" clId="{0550CF68-8E29-4470-8BAA-652FBB7DFC14}" dt="2022-10-11T11:29:31.861" v="4681" actId="478"/>
          <ac:spMkLst>
            <pc:docMk/>
            <pc:sldMk cId="2101343944" sldId="524"/>
            <ac:spMk id="2" creationId="{DFAC75E2-74A8-FECE-18FB-1F555697A7BC}"/>
          </ac:spMkLst>
        </pc:spChg>
        <pc:spChg chg="del">
          <ac:chgData name="Richard Spencer" userId="8b44ea75-a9fb-4a45-8b13-212bf0b4510d" providerId="ADAL" clId="{0550CF68-8E29-4470-8BAA-652FBB7DFC14}" dt="2022-10-11T11:29:33.601" v="4682" actId="478"/>
          <ac:spMkLst>
            <pc:docMk/>
            <pc:sldMk cId="2101343944" sldId="524"/>
            <ac:spMk id="3" creationId="{32066499-1E80-45FE-1558-B23310124E7F}"/>
          </ac:spMkLst>
        </pc:spChg>
        <pc:spChg chg="add mod">
          <ac:chgData name="Richard Spencer" userId="8b44ea75-a9fb-4a45-8b13-212bf0b4510d" providerId="ADAL" clId="{0550CF68-8E29-4470-8BAA-652FBB7DFC14}" dt="2022-10-11T11:29:27.033" v="4680"/>
          <ac:spMkLst>
            <pc:docMk/>
            <pc:sldMk cId="2101343944" sldId="524"/>
            <ac:spMk id="4" creationId="{242839FE-50CB-BF52-26A8-CAB1663D7D52}"/>
          </ac:spMkLst>
        </pc:spChg>
        <pc:spChg chg="add mod">
          <ac:chgData name="Richard Spencer" userId="8b44ea75-a9fb-4a45-8b13-212bf0b4510d" providerId="ADAL" clId="{0550CF68-8E29-4470-8BAA-652FBB7DFC14}" dt="2022-10-11T11:29:27.033" v="4680"/>
          <ac:spMkLst>
            <pc:docMk/>
            <pc:sldMk cId="2101343944" sldId="524"/>
            <ac:spMk id="5" creationId="{D99ACE67-6B89-F1B2-D3F4-41B07C6149AE}"/>
          </ac:spMkLst>
        </pc:spChg>
        <pc:spChg chg="add mod">
          <ac:chgData name="Richard Spencer" userId="8b44ea75-a9fb-4a45-8b13-212bf0b4510d" providerId="ADAL" clId="{0550CF68-8E29-4470-8BAA-652FBB7DFC14}" dt="2022-10-11T11:29:27.033" v="4680"/>
          <ac:spMkLst>
            <pc:docMk/>
            <pc:sldMk cId="2101343944" sldId="524"/>
            <ac:spMk id="6" creationId="{904D0820-B8E6-C898-3DAF-E19FF97C2B54}"/>
          </ac:spMkLst>
        </pc:spChg>
        <pc:picChg chg="add mod">
          <ac:chgData name="Richard Spencer" userId="8b44ea75-a9fb-4a45-8b13-212bf0b4510d" providerId="ADAL" clId="{0550CF68-8E29-4470-8BAA-652FBB7DFC14}" dt="2022-10-11T11:29:27.033" v="4680"/>
          <ac:picMkLst>
            <pc:docMk/>
            <pc:sldMk cId="2101343944" sldId="524"/>
            <ac:picMk id="7" creationId="{5C68FA96-11B7-73AD-1F6F-EC7790DFB35E}"/>
          </ac:picMkLst>
        </pc:picChg>
        <pc:picChg chg="add mod">
          <ac:chgData name="Richard Spencer" userId="8b44ea75-a9fb-4a45-8b13-212bf0b4510d" providerId="ADAL" clId="{0550CF68-8E29-4470-8BAA-652FBB7DFC14}" dt="2022-10-11T11:29:27.033" v="4680"/>
          <ac:picMkLst>
            <pc:docMk/>
            <pc:sldMk cId="2101343944" sldId="524"/>
            <ac:picMk id="8" creationId="{5BC81CCF-1B1D-1A49-A4AC-A09206B21FF8}"/>
          </ac:picMkLst>
        </pc:picChg>
      </pc:sldChg>
      <pc:sldChg chg="addSp delSp modSp new mod modAnim">
        <pc:chgData name="Richard Spencer" userId="8b44ea75-a9fb-4a45-8b13-212bf0b4510d" providerId="ADAL" clId="{0550CF68-8E29-4470-8BAA-652FBB7DFC14}" dt="2022-10-11T11:31:52.331" v="4691" actId="14100"/>
        <pc:sldMkLst>
          <pc:docMk/>
          <pc:sldMk cId="1543913634" sldId="525"/>
        </pc:sldMkLst>
        <pc:spChg chg="mod">
          <ac:chgData name="Richard Spencer" userId="8b44ea75-a9fb-4a45-8b13-212bf0b4510d" providerId="ADAL" clId="{0550CF68-8E29-4470-8BAA-652FBB7DFC14}" dt="2022-10-11T11:31:52.331" v="4691" actId="14100"/>
          <ac:spMkLst>
            <pc:docMk/>
            <pc:sldMk cId="1543913634" sldId="525"/>
            <ac:spMk id="2" creationId="{91AE491C-D560-D664-441C-8B43D118A0F2}"/>
          </ac:spMkLst>
        </pc:spChg>
        <pc:spChg chg="del">
          <ac:chgData name="Richard Spencer" userId="8b44ea75-a9fb-4a45-8b13-212bf0b4510d" providerId="ADAL" clId="{0550CF68-8E29-4470-8BAA-652FBB7DFC14}" dt="2022-10-11T11:31:37.602" v="4687" actId="478"/>
          <ac:spMkLst>
            <pc:docMk/>
            <pc:sldMk cId="1543913634" sldId="525"/>
            <ac:spMk id="3" creationId="{1EE8544A-B793-871D-EC8D-5CD802E44692}"/>
          </ac:spMkLst>
        </pc:spChg>
        <pc:spChg chg="add mod">
          <ac:chgData name="Richard Spencer" userId="8b44ea75-a9fb-4a45-8b13-212bf0b4510d" providerId="ADAL" clId="{0550CF68-8E29-4470-8BAA-652FBB7DFC14}" dt="2022-10-11T11:31:48.330" v="4690" actId="1076"/>
          <ac:spMkLst>
            <pc:docMk/>
            <pc:sldMk cId="1543913634" sldId="525"/>
            <ac:spMk id="4" creationId="{2025587D-1497-780C-1642-2B7FC8170690}"/>
          </ac:spMkLst>
        </pc:spChg>
      </pc:sldChg>
      <pc:sldChg chg="addSp delSp modSp new mod modAnim">
        <pc:chgData name="Richard Spencer" userId="8b44ea75-a9fb-4a45-8b13-212bf0b4510d" providerId="ADAL" clId="{0550CF68-8E29-4470-8BAA-652FBB7DFC14}" dt="2022-10-11T11:32:39.982" v="4696" actId="27636"/>
        <pc:sldMkLst>
          <pc:docMk/>
          <pc:sldMk cId="4221230384" sldId="526"/>
        </pc:sldMkLst>
        <pc:spChg chg="del">
          <ac:chgData name="Richard Spencer" userId="8b44ea75-a9fb-4a45-8b13-212bf0b4510d" providerId="ADAL" clId="{0550CF68-8E29-4470-8BAA-652FBB7DFC14}" dt="2022-10-11T11:32:23.789" v="4694"/>
          <ac:spMkLst>
            <pc:docMk/>
            <pc:sldMk cId="4221230384" sldId="526"/>
            <ac:spMk id="2" creationId="{3183A3C5-33A2-71B1-0CB5-1629A0354318}"/>
          </ac:spMkLst>
        </pc:spChg>
        <pc:spChg chg="del">
          <ac:chgData name="Richard Spencer" userId="8b44ea75-a9fb-4a45-8b13-212bf0b4510d" providerId="ADAL" clId="{0550CF68-8E29-4470-8BAA-652FBB7DFC14}" dt="2022-10-11T11:32:39.912" v="4695"/>
          <ac:spMkLst>
            <pc:docMk/>
            <pc:sldMk cId="4221230384" sldId="526"/>
            <ac:spMk id="3" creationId="{38A46F7B-FEEB-E376-9601-235439C6BCE2}"/>
          </ac:spMkLst>
        </pc:spChg>
        <pc:spChg chg="add mod">
          <ac:chgData name="Richard Spencer" userId="8b44ea75-a9fb-4a45-8b13-212bf0b4510d" providerId="ADAL" clId="{0550CF68-8E29-4470-8BAA-652FBB7DFC14}" dt="2022-10-11T11:32:23.789" v="4694"/>
          <ac:spMkLst>
            <pc:docMk/>
            <pc:sldMk cId="4221230384" sldId="526"/>
            <ac:spMk id="4" creationId="{2E9E6446-E8AC-A8F3-3E0C-3FFE33BCEFA1}"/>
          </ac:spMkLst>
        </pc:spChg>
        <pc:spChg chg="add mod">
          <ac:chgData name="Richard Spencer" userId="8b44ea75-a9fb-4a45-8b13-212bf0b4510d" providerId="ADAL" clId="{0550CF68-8E29-4470-8BAA-652FBB7DFC14}" dt="2022-10-11T11:32:39.982" v="4696" actId="27636"/>
          <ac:spMkLst>
            <pc:docMk/>
            <pc:sldMk cId="4221230384" sldId="526"/>
            <ac:spMk id="5" creationId="{3F37FDB3-7796-9DA7-6B34-9B6970C06E8E}"/>
          </ac:spMkLst>
        </pc:spChg>
      </pc:sldChg>
      <pc:sldChg chg="addSp delSp modSp new mod modAnim">
        <pc:chgData name="Richard Spencer" userId="8b44ea75-a9fb-4a45-8b13-212bf0b4510d" providerId="ADAL" clId="{0550CF68-8E29-4470-8BAA-652FBB7DFC14}" dt="2022-10-11T11:33:37.788" v="4706"/>
        <pc:sldMkLst>
          <pc:docMk/>
          <pc:sldMk cId="1705407791" sldId="527"/>
        </pc:sldMkLst>
        <pc:spChg chg="del">
          <ac:chgData name="Richard Spencer" userId="8b44ea75-a9fb-4a45-8b13-212bf0b4510d" providerId="ADAL" clId="{0550CF68-8E29-4470-8BAA-652FBB7DFC14}" dt="2022-10-11T11:33:03.223" v="4699"/>
          <ac:spMkLst>
            <pc:docMk/>
            <pc:sldMk cId="1705407791" sldId="527"/>
            <ac:spMk id="2" creationId="{0594F572-BA98-0E68-A868-98851CD48200}"/>
          </ac:spMkLst>
        </pc:spChg>
        <pc:spChg chg="del">
          <ac:chgData name="Richard Spencer" userId="8b44ea75-a9fb-4a45-8b13-212bf0b4510d" providerId="ADAL" clId="{0550CF68-8E29-4470-8BAA-652FBB7DFC14}" dt="2022-10-11T11:33:15.206" v="4701"/>
          <ac:spMkLst>
            <pc:docMk/>
            <pc:sldMk cId="1705407791" sldId="527"/>
            <ac:spMk id="3" creationId="{B891E67A-D24B-D9D1-20A9-3AC7F26D8353}"/>
          </ac:spMkLst>
        </pc:spChg>
        <pc:spChg chg="add mod">
          <ac:chgData name="Richard Spencer" userId="8b44ea75-a9fb-4a45-8b13-212bf0b4510d" providerId="ADAL" clId="{0550CF68-8E29-4470-8BAA-652FBB7DFC14}" dt="2022-10-11T11:33:25.587" v="4704" actId="1076"/>
          <ac:spMkLst>
            <pc:docMk/>
            <pc:sldMk cId="1705407791" sldId="527"/>
            <ac:spMk id="4" creationId="{C22F99B2-4EFE-4187-BB1B-BD7E5D488AE8}"/>
          </ac:spMkLst>
        </pc:spChg>
        <pc:spChg chg="add mod">
          <ac:chgData name="Richard Spencer" userId="8b44ea75-a9fb-4a45-8b13-212bf0b4510d" providerId="ADAL" clId="{0550CF68-8E29-4470-8BAA-652FBB7DFC14}" dt="2022-10-11T11:33:30.623" v="4705" actId="1076"/>
          <ac:spMkLst>
            <pc:docMk/>
            <pc:sldMk cId="1705407791" sldId="527"/>
            <ac:spMk id="5" creationId="{8D0B0A45-6E9D-49CB-B3F4-28E2F053FF0E}"/>
          </ac:spMkLst>
        </pc:spChg>
      </pc:sldChg>
      <pc:sldChg chg="addSp delSp modSp new mod modAnim">
        <pc:chgData name="Richard Spencer" userId="8b44ea75-a9fb-4a45-8b13-212bf0b4510d" providerId="ADAL" clId="{0550CF68-8E29-4470-8BAA-652FBB7DFC14}" dt="2022-10-11T11:34:45.020" v="4715" actId="1076"/>
        <pc:sldMkLst>
          <pc:docMk/>
          <pc:sldMk cId="2371136215" sldId="528"/>
        </pc:sldMkLst>
        <pc:spChg chg="del">
          <ac:chgData name="Richard Spencer" userId="8b44ea75-a9fb-4a45-8b13-212bf0b4510d" providerId="ADAL" clId="{0550CF68-8E29-4470-8BAA-652FBB7DFC14}" dt="2022-10-11T11:34:17.373" v="4710" actId="478"/>
          <ac:spMkLst>
            <pc:docMk/>
            <pc:sldMk cId="2371136215" sldId="528"/>
            <ac:spMk id="2" creationId="{ED4CEDCD-F332-64DB-D8CB-07F52ECC2DE9}"/>
          </ac:spMkLst>
        </pc:spChg>
        <pc:spChg chg="del">
          <ac:chgData name="Richard Spencer" userId="8b44ea75-a9fb-4a45-8b13-212bf0b4510d" providerId="ADAL" clId="{0550CF68-8E29-4470-8BAA-652FBB7DFC14}" dt="2022-10-11T11:34:28.296" v="4711"/>
          <ac:spMkLst>
            <pc:docMk/>
            <pc:sldMk cId="2371136215" sldId="528"/>
            <ac:spMk id="3" creationId="{576AAC3E-32CA-CBAF-B849-4075159DA9D6}"/>
          </ac:spMkLst>
        </pc:spChg>
        <pc:spChg chg="add mod">
          <ac:chgData name="Richard Spencer" userId="8b44ea75-a9fb-4a45-8b13-212bf0b4510d" providerId="ADAL" clId="{0550CF68-8E29-4470-8BAA-652FBB7DFC14}" dt="2022-10-11T11:34:13.930" v="4709"/>
          <ac:spMkLst>
            <pc:docMk/>
            <pc:sldMk cId="2371136215" sldId="528"/>
            <ac:spMk id="4" creationId="{9F7AE42A-FC9C-97F9-A501-338C12796E5A}"/>
          </ac:spMkLst>
        </pc:spChg>
        <pc:spChg chg="add mod">
          <ac:chgData name="Richard Spencer" userId="8b44ea75-a9fb-4a45-8b13-212bf0b4510d" providerId="ADAL" clId="{0550CF68-8E29-4470-8BAA-652FBB7DFC14}" dt="2022-10-11T11:34:45.020" v="4715" actId="1076"/>
          <ac:spMkLst>
            <pc:docMk/>
            <pc:sldMk cId="2371136215" sldId="528"/>
            <ac:spMk id="5" creationId="{74376E68-B006-589E-BD92-A6EBCF86C0E0}"/>
          </ac:spMkLst>
        </pc:spChg>
      </pc:sldChg>
      <pc:sldChg chg="addSp delSp modSp new mod ord">
        <pc:chgData name="Richard Spencer" userId="8b44ea75-a9fb-4a45-8b13-212bf0b4510d" providerId="ADAL" clId="{0550CF68-8E29-4470-8BAA-652FBB7DFC14}" dt="2022-10-11T11:36:00.964" v="4727" actId="1076"/>
        <pc:sldMkLst>
          <pc:docMk/>
          <pc:sldMk cId="972698556" sldId="529"/>
        </pc:sldMkLst>
        <pc:spChg chg="del">
          <ac:chgData name="Richard Spencer" userId="8b44ea75-a9fb-4a45-8b13-212bf0b4510d" providerId="ADAL" clId="{0550CF68-8E29-4470-8BAA-652FBB7DFC14}" dt="2022-10-11T11:35:29.898" v="4721"/>
          <ac:spMkLst>
            <pc:docMk/>
            <pc:sldMk cId="972698556" sldId="529"/>
            <ac:spMk id="2" creationId="{9F937473-43F6-138E-6B3C-FDD6E7161F2F}"/>
          </ac:spMkLst>
        </pc:spChg>
        <pc:spChg chg="del">
          <ac:chgData name="Richard Spencer" userId="8b44ea75-a9fb-4a45-8b13-212bf0b4510d" providerId="ADAL" clId="{0550CF68-8E29-4470-8BAA-652FBB7DFC14}" dt="2022-10-11T11:35:46.891" v="4724"/>
          <ac:spMkLst>
            <pc:docMk/>
            <pc:sldMk cId="972698556" sldId="529"/>
            <ac:spMk id="3" creationId="{8D471340-A890-F58B-DBBE-064022C5FD5A}"/>
          </ac:spMkLst>
        </pc:spChg>
        <pc:spChg chg="add mod">
          <ac:chgData name="Richard Spencer" userId="8b44ea75-a9fb-4a45-8b13-212bf0b4510d" providerId="ADAL" clId="{0550CF68-8E29-4470-8BAA-652FBB7DFC14}" dt="2022-10-11T11:35:33.959" v="4723" actId="1076"/>
          <ac:spMkLst>
            <pc:docMk/>
            <pc:sldMk cId="972698556" sldId="529"/>
            <ac:spMk id="4" creationId="{973BAAB4-7BBB-3E28-14BC-F899E8673B12}"/>
          </ac:spMkLst>
        </pc:spChg>
        <pc:picChg chg="add mod">
          <ac:chgData name="Richard Spencer" userId="8b44ea75-a9fb-4a45-8b13-212bf0b4510d" providerId="ADAL" clId="{0550CF68-8E29-4470-8BAA-652FBB7DFC14}" dt="2022-10-11T11:36:00.964" v="4727" actId="1076"/>
          <ac:picMkLst>
            <pc:docMk/>
            <pc:sldMk cId="972698556" sldId="529"/>
            <ac:picMk id="5" creationId="{FB264728-26DD-366E-FCF6-62B5E219212D}"/>
          </ac:picMkLst>
        </pc:picChg>
      </pc:sldChg>
      <pc:sldChg chg="addSp delSp modSp new mod ord modAnim">
        <pc:chgData name="Richard Spencer" userId="8b44ea75-a9fb-4a45-8b13-212bf0b4510d" providerId="ADAL" clId="{0550CF68-8E29-4470-8BAA-652FBB7DFC14}" dt="2022-10-11T11:37:37.016" v="4743" actId="1076"/>
        <pc:sldMkLst>
          <pc:docMk/>
          <pc:sldMk cId="3101035174" sldId="530"/>
        </pc:sldMkLst>
        <pc:spChg chg="del">
          <ac:chgData name="Richard Spencer" userId="8b44ea75-a9fb-4a45-8b13-212bf0b4510d" providerId="ADAL" clId="{0550CF68-8E29-4470-8BAA-652FBB7DFC14}" dt="2022-10-11T11:36:25.746" v="4731"/>
          <ac:spMkLst>
            <pc:docMk/>
            <pc:sldMk cId="3101035174" sldId="530"/>
            <ac:spMk id="2" creationId="{2AE10BA3-A789-180E-22BF-FF1E91235703}"/>
          </ac:spMkLst>
        </pc:spChg>
        <pc:spChg chg="del">
          <ac:chgData name="Richard Spencer" userId="8b44ea75-a9fb-4a45-8b13-212bf0b4510d" providerId="ADAL" clId="{0550CF68-8E29-4470-8BAA-652FBB7DFC14}" dt="2022-10-11T11:36:36.599" v="4732"/>
          <ac:spMkLst>
            <pc:docMk/>
            <pc:sldMk cId="3101035174" sldId="530"/>
            <ac:spMk id="3" creationId="{4D6F5447-03CA-604F-B8E2-8F657541836B}"/>
          </ac:spMkLst>
        </pc:spChg>
        <pc:spChg chg="add mod">
          <ac:chgData name="Richard Spencer" userId="8b44ea75-a9fb-4a45-8b13-212bf0b4510d" providerId="ADAL" clId="{0550CF68-8E29-4470-8BAA-652FBB7DFC14}" dt="2022-10-11T11:36:42.659" v="4735" actId="14100"/>
          <ac:spMkLst>
            <pc:docMk/>
            <pc:sldMk cId="3101035174" sldId="530"/>
            <ac:spMk id="4" creationId="{41F4D0F4-2FAD-8D49-763B-E78FB35EE912}"/>
          </ac:spMkLst>
        </pc:spChg>
        <pc:spChg chg="add mod">
          <ac:chgData name="Richard Spencer" userId="8b44ea75-a9fb-4a45-8b13-212bf0b4510d" providerId="ADAL" clId="{0550CF68-8E29-4470-8BAA-652FBB7DFC14}" dt="2022-10-11T11:37:37.016" v="4743" actId="1076"/>
          <ac:spMkLst>
            <pc:docMk/>
            <pc:sldMk cId="3101035174" sldId="530"/>
            <ac:spMk id="5" creationId="{3BAD128C-6F4E-3DF2-3F57-0BE54F604F1A}"/>
          </ac:spMkLst>
        </pc:spChg>
      </pc:sldChg>
      <pc:sldChg chg="modSp new mod modAnim">
        <pc:chgData name="Richard Spencer" userId="8b44ea75-a9fb-4a45-8b13-212bf0b4510d" providerId="ADAL" clId="{0550CF68-8E29-4470-8BAA-652FBB7DFC14}" dt="2022-10-11T11:48:09.478" v="5511"/>
        <pc:sldMkLst>
          <pc:docMk/>
          <pc:sldMk cId="2710208953" sldId="531"/>
        </pc:sldMkLst>
        <pc:spChg chg="mod">
          <ac:chgData name="Richard Spencer" userId="8b44ea75-a9fb-4a45-8b13-212bf0b4510d" providerId="ADAL" clId="{0550CF68-8E29-4470-8BAA-652FBB7DFC14}" dt="2022-10-11T11:46:18.948" v="5413" actId="1076"/>
          <ac:spMkLst>
            <pc:docMk/>
            <pc:sldMk cId="2710208953" sldId="531"/>
            <ac:spMk id="2" creationId="{B25C5D9B-D58D-CF3A-660F-6BD8A1546A22}"/>
          </ac:spMkLst>
        </pc:spChg>
        <pc:spChg chg="mod">
          <ac:chgData name="Richard Spencer" userId="8b44ea75-a9fb-4a45-8b13-212bf0b4510d" providerId="ADAL" clId="{0550CF68-8E29-4470-8BAA-652FBB7DFC14}" dt="2022-10-11T11:47:46.694" v="5510" actId="27636"/>
          <ac:spMkLst>
            <pc:docMk/>
            <pc:sldMk cId="2710208953" sldId="531"/>
            <ac:spMk id="3" creationId="{38E4794C-298C-AB81-6125-F668EB494F87}"/>
          </ac:spMkLst>
        </pc:spChg>
      </pc:sldChg>
      <pc:sldChg chg="addSp delSp modSp new mod">
        <pc:chgData name="Richard Spencer" userId="8b44ea75-a9fb-4a45-8b13-212bf0b4510d" providerId="ADAL" clId="{0550CF68-8E29-4470-8BAA-652FBB7DFC14}" dt="2022-10-11T12:00:47.240" v="5703" actId="14100"/>
        <pc:sldMkLst>
          <pc:docMk/>
          <pc:sldMk cId="2959929858" sldId="532"/>
        </pc:sldMkLst>
        <pc:spChg chg="mod">
          <ac:chgData name="Richard Spencer" userId="8b44ea75-a9fb-4a45-8b13-212bf0b4510d" providerId="ADAL" clId="{0550CF68-8E29-4470-8BAA-652FBB7DFC14}" dt="2022-10-11T11:51:06.752" v="5542" actId="20577"/>
          <ac:spMkLst>
            <pc:docMk/>
            <pc:sldMk cId="2959929858" sldId="532"/>
            <ac:spMk id="2" creationId="{41F543A1-B14F-6607-0A50-C3D64ADEB8D4}"/>
          </ac:spMkLst>
        </pc:spChg>
        <pc:spChg chg="del">
          <ac:chgData name="Richard Spencer" userId="8b44ea75-a9fb-4a45-8b13-212bf0b4510d" providerId="ADAL" clId="{0550CF68-8E29-4470-8BAA-652FBB7DFC14}" dt="2022-10-11T11:51:15.539" v="5543" actId="478"/>
          <ac:spMkLst>
            <pc:docMk/>
            <pc:sldMk cId="2959929858" sldId="532"/>
            <ac:spMk id="3" creationId="{F3584670-F100-B6F5-78AE-B54D5BABD33B}"/>
          </ac:spMkLst>
        </pc:spChg>
        <pc:spChg chg="add mod">
          <ac:chgData name="Richard Spencer" userId="8b44ea75-a9fb-4a45-8b13-212bf0b4510d" providerId="ADAL" clId="{0550CF68-8E29-4470-8BAA-652FBB7DFC14}" dt="2022-10-11T12:00:47.240" v="5703" actId="14100"/>
          <ac:spMkLst>
            <pc:docMk/>
            <pc:sldMk cId="2959929858" sldId="532"/>
            <ac:spMk id="5" creationId="{7A5E2D52-549B-CEF4-1503-44A440527338}"/>
          </ac:spMkLst>
        </pc:spChg>
        <pc:graphicFrameChg chg="add mod">
          <ac:chgData name="Richard Spencer" userId="8b44ea75-a9fb-4a45-8b13-212bf0b4510d" providerId="ADAL" clId="{0550CF68-8E29-4470-8BAA-652FBB7DFC14}" dt="2022-10-11T11:59:32.993" v="5550" actId="1076"/>
          <ac:graphicFrameMkLst>
            <pc:docMk/>
            <pc:sldMk cId="2959929858" sldId="532"/>
            <ac:graphicFrameMk id="4" creationId="{8EEEDA73-C474-442C-12BE-65341D1B989F}"/>
          </ac:graphicFrameMkLst>
        </pc:graphicFrameChg>
      </pc:sldChg>
      <pc:sldChg chg="addSp delSp modSp new mod">
        <pc:chgData name="Richard Spencer" userId="8b44ea75-a9fb-4a45-8b13-212bf0b4510d" providerId="ADAL" clId="{0550CF68-8E29-4470-8BAA-652FBB7DFC14}" dt="2022-10-11T12:26:28.870" v="5728"/>
        <pc:sldMkLst>
          <pc:docMk/>
          <pc:sldMk cId="432539498" sldId="533"/>
        </pc:sldMkLst>
        <pc:spChg chg="mod">
          <ac:chgData name="Richard Spencer" userId="8b44ea75-a9fb-4a45-8b13-212bf0b4510d" providerId="ADAL" clId="{0550CF68-8E29-4470-8BAA-652FBB7DFC14}" dt="2022-10-11T12:01:06.750" v="5717" actId="1076"/>
          <ac:spMkLst>
            <pc:docMk/>
            <pc:sldMk cId="432539498" sldId="533"/>
            <ac:spMk id="2" creationId="{5C6B9EFA-2C45-DC9B-B929-5F6ABDBE728F}"/>
          </ac:spMkLst>
        </pc:spChg>
        <pc:spChg chg="del">
          <ac:chgData name="Richard Spencer" userId="8b44ea75-a9fb-4a45-8b13-212bf0b4510d" providerId="ADAL" clId="{0550CF68-8E29-4470-8BAA-652FBB7DFC14}" dt="2022-10-11T12:01:09.764" v="5718" actId="478"/>
          <ac:spMkLst>
            <pc:docMk/>
            <pc:sldMk cId="432539498" sldId="533"/>
            <ac:spMk id="3" creationId="{9481FC72-0B3D-6C5E-1327-F874B894EA4D}"/>
          </ac:spMkLst>
        </pc:spChg>
        <pc:graphicFrameChg chg="add del mod">
          <ac:chgData name="Richard Spencer" userId="8b44ea75-a9fb-4a45-8b13-212bf0b4510d" providerId="ADAL" clId="{0550CF68-8E29-4470-8BAA-652FBB7DFC14}" dt="2022-10-11T12:21:51.425" v="5723" actId="478"/>
          <ac:graphicFrameMkLst>
            <pc:docMk/>
            <pc:sldMk cId="432539498" sldId="533"/>
            <ac:graphicFrameMk id="4" creationId="{DF09C9B8-3813-FE12-D0E4-76DD7F00B626}"/>
          </ac:graphicFrameMkLst>
        </pc:graphicFrameChg>
        <pc:graphicFrameChg chg="add mod">
          <ac:chgData name="Richard Spencer" userId="8b44ea75-a9fb-4a45-8b13-212bf0b4510d" providerId="ADAL" clId="{0550CF68-8E29-4470-8BAA-652FBB7DFC14}" dt="2022-10-11T12:26:28.870" v="5728"/>
          <ac:graphicFrameMkLst>
            <pc:docMk/>
            <pc:sldMk cId="432539498" sldId="533"/>
            <ac:graphicFrameMk id="5" creationId="{64D1944A-D4EF-23F1-D83C-7ECED9F494BB}"/>
          </ac:graphicFrameMkLst>
        </pc:graphicFrameChg>
      </pc:sldChg>
      <pc:sldMasterChg chg="setBg modSldLayout">
        <pc:chgData name="Richard Spencer" userId="8b44ea75-a9fb-4a45-8b13-212bf0b4510d" providerId="ADAL" clId="{0550CF68-8E29-4470-8BAA-652FBB7DFC14}" dt="2022-10-07T20:16:16.244" v="2743"/>
        <pc:sldMasterMkLst>
          <pc:docMk/>
          <pc:sldMasterMk cId="2500909630" sldId="2147483648"/>
        </pc:sldMasterMkLst>
        <pc:sldLayoutChg chg="setBg">
          <pc:chgData name="Richard Spencer" userId="8b44ea75-a9fb-4a45-8b13-212bf0b4510d" providerId="ADAL" clId="{0550CF68-8E29-4470-8BAA-652FBB7DFC14}" dt="2022-10-07T20:16:16.244" v="2743"/>
          <pc:sldLayoutMkLst>
            <pc:docMk/>
            <pc:sldMasterMk cId="252824240" sldId="2147483684"/>
            <pc:sldLayoutMk cId="1342123995" sldId="2147483649"/>
          </pc:sldLayoutMkLst>
        </pc:sldLayoutChg>
        <pc:sldLayoutChg chg="setBg">
          <pc:chgData name="Richard Spencer" userId="8b44ea75-a9fb-4a45-8b13-212bf0b4510d" providerId="ADAL" clId="{0550CF68-8E29-4470-8BAA-652FBB7DFC14}" dt="2022-10-07T20:16:16.244" v="2743"/>
          <pc:sldLayoutMkLst>
            <pc:docMk/>
            <pc:sldMasterMk cId="2500909630" sldId="2147483648"/>
            <pc:sldLayoutMk cId="2650601928" sldId="2147483650"/>
          </pc:sldLayoutMkLst>
        </pc:sldLayoutChg>
        <pc:sldLayoutChg chg="setBg">
          <pc:chgData name="Richard Spencer" userId="8b44ea75-a9fb-4a45-8b13-212bf0b4510d" providerId="ADAL" clId="{0550CF68-8E29-4470-8BAA-652FBB7DFC14}" dt="2022-10-07T20:16:16.244" v="2743"/>
          <pc:sldLayoutMkLst>
            <pc:docMk/>
            <pc:sldMasterMk cId="2500909630" sldId="2147483648"/>
            <pc:sldLayoutMk cId="1411870894" sldId="2147483651"/>
          </pc:sldLayoutMkLst>
        </pc:sldLayoutChg>
        <pc:sldLayoutChg chg="setBg">
          <pc:chgData name="Richard Spencer" userId="8b44ea75-a9fb-4a45-8b13-212bf0b4510d" providerId="ADAL" clId="{0550CF68-8E29-4470-8BAA-652FBB7DFC14}" dt="2022-10-07T20:16:16.244" v="2743"/>
          <pc:sldLayoutMkLst>
            <pc:docMk/>
            <pc:sldMasterMk cId="2500909630" sldId="2147483648"/>
            <pc:sldLayoutMk cId="3185244853" sldId="2147483652"/>
          </pc:sldLayoutMkLst>
        </pc:sldLayoutChg>
        <pc:sldLayoutChg chg="setBg">
          <pc:chgData name="Richard Spencer" userId="8b44ea75-a9fb-4a45-8b13-212bf0b4510d" providerId="ADAL" clId="{0550CF68-8E29-4470-8BAA-652FBB7DFC14}" dt="2022-10-07T20:16:16.244" v="2743"/>
          <pc:sldLayoutMkLst>
            <pc:docMk/>
            <pc:sldMasterMk cId="2500909630" sldId="2147483648"/>
            <pc:sldLayoutMk cId="1743504377" sldId="2147483653"/>
          </pc:sldLayoutMkLst>
        </pc:sldLayoutChg>
        <pc:sldLayoutChg chg="setBg">
          <pc:chgData name="Richard Spencer" userId="8b44ea75-a9fb-4a45-8b13-212bf0b4510d" providerId="ADAL" clId="{0550CF68-8E29-4470-8BAA-652FBB7DFC14}" dt="2022-10-07T20:16:16.244" v="2743"/>
          <pc:sldLayoutMkLst>
            <pc:docMk/>
            <pc:sldMasterMk cId="2500909630" sldId="2147483648"/>
            <pc:sldLayoutMk cId="2099386346" sldId="2147483654"/>
          </pc:sldLayoutMkLst>
        </pc:sldLayoutChg>
        <pc:sldLayoutChg chg="setBg">
          <pc:chgData name="Richard Spencer" userId="8b44ea75-a9fb-4a45-8b13-212bf0b4510d" providerId="ADAL" clId="{0550CF68-8E29-4470-8BAA-652FBB7DFC14}" dt="2022-10-07T20:16:16.244" v="2743"/>
          <pc:sldLayoutMkLst>
            <pc:docMk/>
            <pc:sldMasterMk cId="2500909630" sldId="2147483648"/>
            <pc:sldLayoutMk cId="532978223" sldId="2147483655"/>
          </pc:sldLayoutMkLst>
        </pc:sldLayoutChg>
        <pc:sldLayoutChg chg="setBg">
          <pc:chgData name="Richard Spencer" userId="8b44ea75-a9fb-4a45-8b13-212bf0b4510d" providerId="ADAL" clId="{0550CF68-8E29-4470-8BAA-652FBB7DFC14}" dt="2022-10-07T20:16:16.244" v="2743"/>
          <pc:sldLayoutMkLst>
            <pc:docMk/>
            <pc:sldMasterMk cId="2500909630" sldId="2147483648"/>
            <pc:sldLayoutMk cId="2993508862" sldId="2147483656"/>
          </pc:sldLayoutMkLst>
        </pc:sldLayoutChg>
        <pc:sldLayoutChg chg="setBg">
          <pc:chgData name="Richard Spencer" userId="8b44ea75-a9fb-4a45-8b13-212bf0b4510d" providerId="ADAL" clId="{0550CF68-8E29-4470-8BAA-652FBB7DFC14}" dt="2022-10-07T20:16:16.244" v="2743"/>
          <pc:sldLayoutMkLst>
            <pc:docMk/>
            <pc:sldMasterMk cId="2500909630" sldId="2147483648"/>
            <pc:sldLayoutMk cId="2224496030" sldId="2147483657"/>
          </pc:sldLayoutMkLst>
        </pc:sldLayoutChg>
        <pc:sldLayoutChg chg="setBg">
          <pc:chgData name="Richard Spencer" userId="8b44ea75-a9fb-4a45-8b13-212bf0b4510d" providerId="ADAL" clId="{0550CF68-8E29-4470-8BAA-652FBB7DFC14}" dt="2022-10-07T20:16:16.244" v="2743"/>
          <pc:sldLayoutMkLst>
            <pc:docMk/>
            <pc:sldMasterMk cId="2500909630" sldId="2147483648"/>
            <pc:sldLayoutMk cId="3134915687" sldId="2147483658"/>
          </pc:sldLayoutMkLst>
        </pc:sldLayoutChg>
        <pc:sldLayoutChg chg="setBg">
          <pc:chgData name="Richard Spencer" userId="8b44ea75-a9fb-4a45-8b13-212bf0b4510d" providerId="ADAL" clId="{0550CF68-8E29-4470-8BAA-652FBB7DFC14}" dt="2022-10-07T20:16:16.244" v="2743"/>
          <pc:sldLayoutMkLst>
            <pc:docMk/>
            <pc:sldMasterMk cId="2500909630" sldId="2147483648"/>
            <pc:sldLayoutMk cId="3854207915" sldId="2147483659"/>
          </pc:sldLayoutMkLst>
        </pc:sldLayoutChg>
      </pc:sldMasterChg>
      <pc:sldMasterChg chg="setBg modSldLayout">
        <pc:chgData name="Richard Spencer" userId="8b44ea75-a9fb-4a45-8b13-212bf0b4510d" providerId="ADAL" clId="{0550CF68-8E29-4470-8BAA-652FBB7DFC14}" dt="2022-10-07T20:16:16.244" v="2743"/>
        <pc:sldMasterMkLst>
          <pc:docMk/>
          <pc:sldMasterMk cId="4073037299" sldId="2147483660"/>
        </pc:sldMasterMkLst>
        <pc:sldLayoutChg chg="setBg">
          <pc:chgData name="Richard Spencer" userId="8b44ea75-a9fb-4a45-8b13-212bf0b4510d" providerId="ADAL" clId="{0550CF68-8E29-4470-8BAA-652FBB7DFC14}" dt="2022-10-07T20:16:16.244" v="2743"/>
          <pc:sldLayoutMkLst>
            <pc:docMk/>
            <pc:sldMasterMk cId="4073037299" sldId="2147483660"/>
            <pc:sldLayoutMk cId="1467598563" sldId="2147483661"/>
          </pc:sldLayoutMkLst>
        </pc:sldLayoutChg>
        <pc:sldLayoutChg chg="setBg">
          <pc:chgData name="Richard Spencer" userId="8b44ea75-a9fb-4a45-8b13-212bf0b4510d" providerId="ADAL" clId="{0550CF68-8E29-4470-8BAA-652FBB7DFC14}" dt="2022-10-07T20:16:16.244" v="2743"/>
          <pc:sldLayoutMkLst>
            <pc:docMk/>
            <pc:sldMasterMk cId="4073037299" sldId="2147483660"/>
            <pc:sldLayoutMk cId="4276005224" sldId="2147483662"/>
          </pc:sldLayoutMkLst>
        </pc:sldLayoutChg>
        <pc:sldLayoutChg chg="setBg">
          <pc:chgData name="Richard Spencer" userId="8b44ea75-a9fb-4a45-8b13-212bf0b4510d" providerId="ADAL" clId="{0550CF68-8E29-4470-8BAA-652FBB7DFC14}" dt="2022-10-07T20:16:16.244" v="2743"/>
          <pc:sldLayoutMkLst>
            <pc:docMk/>
            <pc:sldMasterMk cId="4073037299" sldId="2147483660"/>
            <pc:sldLayoutMk cId="1485877263" sldId="2147483663"/>
          </pc:sldLayoutMkLst>
        </pc:sldLayoutChg>
        <pc:sldLayoutChg chg="setBg">
          <pc:chgData name="Richard Spencer" userId="8b44ea75-a9fb-4a45-8b13-212bf0b4510d" providerId="ADAL" clId="{0550CF68-8E29-4470-8BAA-652FBB7DFC14}" dt="2022-10-07T20:16:16.244" v="2743"/>
          <pc:sldLayoutMkLst>
            <pc:docMk/>
            <pc:sldMasterMk cId="4073037299" sldId="2147483660"/>
            <pc:sldLayoutMk cId="3256078938" sldId="2147483664"/>
          </pc:sldLayoutMkLst>
        </pc:sldLayoutChg>
        <pc:sldLayoutChg chg="setBg">
          <pc:chgData name="Richard Spencer" userId="8b44ea75-a9fb-4a45-8b13-212bf0b4510d" providerId="ADAL" clId="{0550CF68-8E29-4470-8BAA-652FBB7DFC14}" dt="2022-10-07T20:16:16.244" v="2743"/>
          <pc:sldLayoutMkLst>
            <pc:docMk/>
            <pc:sldMasterMk cId="4073037299" sldId="2147483660"/>
            <pc:sldLayoutMk cId="1073710937" sldId="2147483665"/>
          </pc:sldLayoutMkLst>
        </pc:sldLayoutChg>
        <pc:sldLayoutChg chg="setBg">
          <pc:chgData name="Richard Spencer" userId="8b44ea75-a9fb-4a45-8b13-212bf0b4510d" providerId="ADAL" clId="{0550CF68-8E29-4470-8BAA-652FBB7DFC14}" dt="2022-10-07T20:16:16.244" v="2743"/>
          <pc:sldLayoutMkLst>
            <pc:docMk/>
            <pc:sldMasterMk cId="4073037299" sldId="2147483660"/>
            <pc:sldLayoutMk cId="1808853297" sldId="2147483666"/>
          </pc:sldLayoutMkLst>
        </pc:sldLayoutChg>
        <pc:sldLayoutChg chg="setBg">
          <pc:chgData name="Richard Spencer" userId="8b44ea75-a9fb-4a45-8b13-212bf0b4510d" providerId="ADAL" clId="{0550CF68-8E29-4470-8BAA-652FBB7DFC14}" dt="2022-10-07T20:16:16.244" v="2743"/>
          <pc:sldLayoutMkLst>
            <pc:docMk/>
            <pc:sldMasterMk cId="4073037299" sldId="2147483660"/>
            <pc:sldLayoutMk cId="1164075598" sldId="2147483667"/>
          </pc:sldLayoutMkLst>
        </pc:sldLayoutChg>
        <pc:sldLayoutChg chg="setBg">
          <pc:chgData name="Richard Spencer" userId="8b44ea75-a9fb-4a45-8b13-212bf0b4510d" providerId="ADAL" clId="{0550CF68-8E29-4470-8BAA-652FBB7DFC14}" dt="2022-10-07T20:16:16.244" v="2743"/>
          <pc:sldLayoutMkLst>
            <pc:docMk/>
            <pc:sldMasterMk cId="4073037299" sldId="2147483660"/>
            <pc:sldLayoutMk cId="2360435901" sldId="2147483668"/>
          </pc:sldLayoutMkLst>
        </pc:sldLayoutChg>
        <pc:sldLayoutChg chg="setBg">
          <pc:chgData name="Richard Spencer" userId="8b44ea75-a9fb-4a45-8b13-212bf0b4510d" providerId="ADAL" clId="{0550CF68-8E29-4470-8BAA-652FBB7DFC14}" dt="2022-10-07T20:16:16.244" v="2743"/>
          <pc:sldLayoutMkLst>
            <pc:docMk/>
            <pc:sldMasterMk cId="4073037299" sldId="2147483660"/>
            <pc:sldLayoutMk cId="1559327262" sldId="2147483669"/>
          </pc:sldLayoutMkLst>
        </pc:sldLayoutChg>
        <pc:sldLayoutChg chg="setBg">
          <pc:chgData name="Richard Spencer" userId="8b44ea75-a9fb-4a45-8b13-212bf0b4510d" providerId="ADAL" clId="{0550CF68-8E29-4470-8BAA-652FBB7DFC14}" dt="2022-10-07T20:16:16.244" v="2743"/>
          <pc:sldLayoutMkLst>
            <pc:docMk/>
            <pc:sldMasterMk cId="4073037299" sldId="2147483660"/>
            <pc:sldLayoutMk cId="2369679498" sldId="2147483670"/>
          </pc:sldLayoutMkLst>
        </pc:sldLayoutChg>
        <pc:sldLayoutChg chg="setBg">
          <pc:chgData name="Richard Spencer" userId="8b44ea75-a9fb-4a45-8b13-212bf0b4510d" providerId="ADAL" clId="{0550CF68-8E29-4470-8BAA-652FBB7DFC14}" dt="2022-10-07T20:16:16.244" v="2743"/>
          <pc:sldLayoutMkLst>
            <pc:docMk/>
            <pc:sldMasterMk cId="4073037299" sldId="2147483660"/>
            <pc:sldLayoutMk cId="1403893575" sldId="2147483671"/>
          </pc:sldLayoutMkLst>
        </pc:sldLayoutChg>
      </pc:sldMasterChg>
      <pc:sldMasterChg chg="setBg modSldLayout">
        <pc:chgData name="Richard Spencer" userId="8b44ea75-a9fb-4a45-8b13-212bf0b4510d" providerId="ADAL" clId="{0550CF68-8E29-4470-8BAA-652FBB7DFC14}" dt="2022-10-07T20:16:16.244" v="2743"/>
        <pc:sldMasterMkLst>
          <pc:docMk/>
          <pc:sldMasterMk cId="891603568" sldId="2147483672"/>
        </pc:sldMasterMkLst>
        <pc:sldLayoutChg chg="setBg">
          <pc:chgData name="Richard Spencer" userId="8b44ea75-a9fb-4a45-8b13-212bf0b4510d" providerId="ADAL" clId="{0550CF68-8E29-4470-8BAA-652FBB7DFC14}" dt="2022-10-07T20:16:16.244" v="2743"/>
          <pc:sldLayoutMkLst>
            <pc:docMk/>
            <pc:sldMasterMk cId="891603568" sldId="2147483672"/>
            <pc:sldLayoutMk cId="3842656203" sldId="2147483673"/>
          </pc:sldLayoutMkLst>
        </pc:sldLayoutChg>
        <pc:sldLayoutChg chg="setBg">
          <pc:chgData name="Richard Spencer" userId="8b44ea75-a9fb-4a45-8b13-212bf0b4510d" providerId="ADAL" clId="{0550CF68-8E29-4470-8BAA-652FBB7DFC14}" dt="2022-10-07T20:16:16.244" v="2743"/>
          <pc:sldLayoutMkLst>
            <pc:docMk/>
            <pc:sldMasterMk cId="891603568" sldId="2147483672"/>
            <pc:sldLayoutMk cId="4072666484" sldId="2147483674"/>
          </pc:sldLayoutMkLst>
        </pc:sldLayoutChg>
        <pc:sldLayoutChg chg="setBg">
          <pc:chgData name="Richard Spencer" userId="8b44ea75-a9fb-4a45-8b13-212bf0b4510d" providerId="ADAL" clId="{0550CF68-8E29-4470-8BAA-652FBB7DFC14}" dt="2022-10-07T20:16:16.244" v="2743"/>
          <pc:sldLayoutMkLst>
            <pc:docMk/>
            <pc:sldMasterMk cId="891603568" sldId="2147483672"/>
            <pc:sldLayoutMk cId="3370148586" sldId="2147483675"/>
          </pc:sldLayoutMkLst>
        </pc:sldLayoutChg>
        <pc:sldLayoutChg chg="setBg">
          <pc:chgData name="Richard Spencer" userId="8b44ea75-a9fb-4a45-8b13-212bf0b4510d" providerId="ADAL" clId="{0550CF68-8E29-4470-8BAA-652FBB7DFC14}" dt="2022-10-07T20:16:16.244" v="2743"/>
          <pc:sldLayoutMkLst>
            <pc:docMk/>
            <pc:sldMasterMk cId="891603568" sldId="2147483672"/>
            <pc:sldLayoutMk cId="3676395406" sldId="2147483676"/>
          </pc:sldLayoutMkLst>
        </pc:sldLayoutChg>
        <pc:sldLayoutChg chg="setBg">
          <pc:chgData name="Richard Spencer" userId="8b44ea75-a9fb-4a45-8b13-212bf0b4510d" providerId="ADAL" clId="{0550CF68-8E29-4470-8BAA-652FBB7DFC14}" dt="2022-10-07T20:16:16.244" v="2743"/>
          <pc:sldLayoutMkLst>
            <pc:docMk/>
            <pc:sldMasterMk cId="891603568" sldId="2147483672"/>
            <pc:sldLayoutMk cId="723863686" sldId="2147483677"/>
          </pc:sldLayoutMkLst>
        </pc:sldLayoutChg>
        <pc:sldLayoutChg chg="setBg">
          <pc:chgData name="Richard Spencer" userId="8b44ea75-a9fb-4a45-8b13-212bf0b4510d" providerId="ADAL" clId="{0550CF68-8E29-4470-8BAA-652FBB7DFC14}" dt="2022-10-07T20:16:16.244" v="2743"/>
          <pc:sldLayoutMkLst>
            <pc:docMk/>
            <pc:sldMasterMk cId="891603568" sldId="2147483672"/>
            <pc:sldLayoutMk cId="271476248" sldId="2147483678"/>
          </pc:sldLayoutMkLst>
        </pc:sldLayoutChg>
        <pc:sldLayoutChg chg="setBg">
          <pc:chgData name="Richard Spencer" userId="8b44ea75-a9fb-4a45-8b13-212bf0b4510d" providerId="ADAL" clId="{0550CF68-8E29-4470-8BAA-652FBB7DFC14}" dt="2022-10-07T20:16:16.244" v="2743"/>
          <pc:sldLayoutMkLst>
            <pc:docMk/>
            <pc:sldMasterMk cId="891603568" sldId="2147483672"/>
            <pc:sldLayoutMk cId="3625507793" sldId="2147483679"/>
          </pc:sldLayoutMkLst>
        </pc:sldLayoutChg>
        <pc:sldLayoutChg chg="setBg">
          <pc:chgData name="Richard Spencer" userId="8b44ea75-a9fb-4a45-8b13-212bf0b4510d" providerId="ADAL" clId="{0550CF68-8E29-4470-8BAA-652FBB7DFC14}" dt="2022-10-07T20:16:16.244" v="2743"/>
          <pc:sldLayoutMkLst>
            <pc:docMk/>
            <pc:sldMasterMk cId="891603568" sldId="2147483672"/>
            <pc:sldLayoutMk cId="209136296" sldId="2147483680"/>
          </pc:sldLayoutMkLst>
        </pc:sldLayoutChg>
        <pc:sldLayoutChg chg="setBg">
          <pc:chgData name="Richard Spencer" userId="8b44ea75-a9fb-4a45-8b13-212bf0b4510d" providerId="ADAL" clId="{0550CF68-8E29-4470-8BAA-652FBB7DFC14}" dt="2022-10-07T20:16:16.244" v="2743"/>
          <pc:sldLayoutMkLst>
            <pc:docMk/>
            <pc:sldMasterMk cId="891603568" sldId="2147483672"/>
            <pc:sldLayoutMk cId="3951197908" sldId="2147483681"/>
          </pc:sldLayoutMkLst>
        </pc:sldLayoutChg>
        <pc:sldLayoutChg chg="setBg">
          <pc:chgData name="Richard Spencer" userId="8b44ea75-a9fb-4a45-8b13-212bf0b4510d" providerId="ADAL" clId="{0550CF68-8E29-4470-8BAA-652FBB7DFC14}" dt="2022-10-07T20:16:16.244" v="2743"/>
          <pc:sldLayoutMkLst>
            <pc:docMk/>
            <pc:sldMasterMk cId="891603568" sldId="2147483672"/>
            <pc:sldLayoutMk cId="3852734027" sldId="2147483682"/>
          </pc:sldLayoutMkLst>
        </pc:sldLayoutChg>
        <pc:sldLayoutChg chg="setBg">
          <pc:chgData name="Richard Spencer" userId="8b44ea75-a9fb-4a45-8b13-212bf0b4510d" providerId="ADAL" clId="{0550CF68-8E29-4470-8BAA-652FBB7DFC14}" dt="2022-10-07T20:16:16.244" v="2743"/>
          <pc:sldLayoutMkLst>
            <pc:docMk/>
            <pc:sldMasterMk cId="891603568" sldId="2147483672"/>
            <pc:sldLayoutMk cId="671176180" sldId="2147483683"/>
          </pc:sldLayoutMkLst>
        </pc:sldLayoutChg>
      </pc:sldMasterChg>
      <pc:sldMasterChg chg="modSldLayout">
        <pc:chgData name="Richard Spencer" userId="8b44ea75-a9fb-4a45-8b13-212bf0b4510d" providerId="ADAL" clId="{0550CF68-8E29-4470-8BAA-652FBB7DFC14}" dt="2022-10-07T20:17:02.837" v="2748"/>
        <pc:sldMasterMkLst>
          <pc:docMk/>
          <pc:sldMasterMk cId="252824240" sldId="2147483684"/>
        </pc:sldMasterMkLst>
        <pc:sldLayoutChg chg="addSp">
          <pc:chgData name="Richard Spencer" userId="8b44ea75-a9fb-4a45-8b13-212bf0b4510d" providerId="ADAL" clId="{0550CF68-8E29-4470-8BAA-652FBB7DFC14}" dt="2022-10-07T20:17:02.837" v="2748"/>
          <pc:sldLayoutMkLst>
            <pc:docMk/>
            <pc:sldMasterMk cId="252824240" sldId="2147483684"/>
            <pc:sldLayoutMk cId="2823039109" sldId="2147483687"/>
          </pc:sldLayoutMkLst>
          <pc:picChg chg="add">
            <ac:chgData name="Richard Spencer" userId="8b44ea75-a9fb-4a45-8b13-212bf0b4510d" providerId="ADAL" clId="{0550CF68-8E29-4470-8BAA-652FBB7DFC14}" dt="2022-10-07T20:17:02.837" v="2748"/>
            <ac:picMkLst>
              <pc:docMk/>
              <pc:sldMasterMk cId="252824240" sldId="2147483684"/>
              <pc:sldLayoutMk cId="2823039109" sldId="2147483687"/>
              <ac:picMk id="5" creationId="{990019FC-0091-0326-E6C2-A98787491499}"/>
            </ac:picMkLst>
          </pc:picChg>
        </pc:sldLayoutChg>
        <pc:sldLayoutChg chg="addSp">
          <pc:chgData name="Richard Spencer" userId="8b44ea75-a9fb-4a45-8b13-212bf0b4510d" providerId="ADAL" clId="{0550CF68-8E29-4470-8BAA-652FBB7DFC14}" dt="2022-10-07T20:17:02.837" v="2748"/>
          <pc:sldLayoutMkLst>
            <pc:docMk/>
            <pc:sldMasterMk cId="252824240" sldId="2147483684"/>
            <pc:sldLayoutMk cId="2873367470" sldId="2147483688"/>
          </pc:sldLayoutMkLst>
          <pc:picChg chg="add">
            <ac:chgData name="Richard Spencer" userId="8b44ea75-a9fb-4a45-8b13-212bf0b4510d" providerId="ADAL" clId="{0550CF68-8E29-4470-8BAA-652FBB7DFC14}" dt="2022-10-07T20:17:02.837" v="2748"/>
            <ac:picMkLst>
              <pc:docMk/>
              <pc:sldMasterMk cId="252824240" sldId="2147483684"/>
              <pc:sldLayoutMk cId="2873367470" sldId="2147483688"/>
              <ac:picMk id="7" creationId="{217767DB-34EC-364A-4309-D65C9AB28EB7}"/>
            </ac:picMkLst>
          </pc:picChg>
        </pc:sldLayoutChg>
        <pc:sldLayoutChg chg="addSp">
          <pc:chgData name="Richard Spencer" userId="8b44ea75-a9fb-4a45-8b13-212bf0b4510d" providerId="ADAL" clId="{0550CF68-8E29-4470-8BAA-652FBB7DFC14}" dt="2022-10-07T20:17:02.837" v="2748"/>
          <pc:sldLayoutMkLst>
            <pc:docMk/>
            <pc:sldMasterMk cId="252824240" sldId="2147483684"/>
            <pc:sldLayoutMk cId="3239179474" sldId="2147483689"/>
          </pc:sldLayoutMkLst>
          <pc:picChg chg="add">
            <ac:chgData name="Richard Spencer" userId="8b44ea75-a9fb-4a45-8b13-212bf0b4510d" providerId="ADAL" clId="{0550CF68-8E29-4470-8BAA-652FBB7DFC14}" dt="2022-10-07T20:17:02.837" v="2748"/>
            <ac:picMkLst>
              <pc:docMk/>
              <pc:sldMasterMk cId="252824240" sldId="2147483684"/>
              <pc:sldLayoutMk cId="3239179474" sldId="2147483689"/>
              <ac:picMk id="9" creationId="{90BE12B9-7AEA-2A6E-4957-AFCA3CF1D120}"/>
            </ac:picMkLst>
          </pc:picChg>
        </pc:sldLayoutChg>
        <pc:sldLayoutChg chg="addSp">
          <pc:chgData name="Richard Spencer" userId="8b44ea75-a9fb-4a45-8b13-212bf0b4510d" providerId="ADAL" clId="{0550CF68-8E29-4470-8BAA-652FBB7DFC14}" dt="2022-10-07T20:17:02.837" v="2748"/>
          <pc:sldLayoutMkLst>
            <pc:docMk/>
            <pc:sldMasterMk cId="252824240" sldId="2147483684"/>
            <pc:sldLayoutMk cId="2509044725" sldId="2147483690"/>
          </pc:sldLayoutMkLst>
          <pc:picChg chg="add">
            <ac:chgData name="Richard Spencer" userId="8b44ea75-a9fb-4a45-8b13-212bf0b4510d" providerId="ADAL" clId="{0550CF68-8E29-4470-8BAA-652FBB7DFC14}" dt="2022-10-07T20:17:02.837" v="2748"/>
            <ac:picMkLst>
              <pc:docMk/>
              <pc:sldMasterMk cId="252824240" sldId="2147483684"/>
              <pc:sldLayoutMk cId="2509044725" sldId="2147483690"/>
              <ac:picMk id="10" creationId="{5CBB2FA1-782F-9160-07E3-014F560C57F0}"/>
            </ac:picMkLst>
          </pc:picChg>
        </pc:sldLayoutChg>
        <pc:sldLayoutChg chg="addSp">
          <pc:chgData name="Richard Spencer" userId="8b44ea75-a9fb-4a45-8b13-212bf0b4510d" providerId="ADAL" clId="{0550CF68-8E29-4470-8BAA-652FBB7DFC14}" dt="2022-10-07T20:17:02.837" v="2748"/>
          <pc:sldLayoutMkLst>
            <pc:docMk/>
            <pc:sldMasterMk cId="252824240" sldId="2147483684"/>
            <pc:sldLayoutMk cId="4162059071" sldId="2147483691"/>
          </pc:sldLayoutMkLst>
          <pc:picChg chg="add">
            <ac:chgData name="Richard Spencer" userId="8b44ea75-a9fb-4a45-8b13-212bf0b4510d" providerId="ADAL" clId="{0550CF68-8E29-4470-8BAA-652FBB7DFC14}" dt="2022-10-07T20:17:02.837" v="2748"/>
            <ac:picMkLst>
              <pc:docMk/>
              <pc:sldMasterMk cId="252824240" sldId="2147483684"/>
              <pc:sldLayoutMk cId="4162059071" sldId="2147483691"/>
              <ac:picMk id="11" creationId="{D6008C9A-9363-7A51-90CC-674BA65B45C5}"/>
            </ac:picMkLst>
          </pc:picChg>
        </pc:sldLayoutChg>
        <pc:sldLayoutChg chg="addSp">
          <pc:chgData name="Richard Spencer" userId="8b44ea75-a9fb-4a45-8b13-212bf0b4510d" providerId="ADAL" clId="{0550CF68-8E29-4470-8BAA-652FBB7DFC14}" dt="2022-10-07T20:17:02.837" v="2748"/>
          <pc:sldLayoutMkLst>
            <pc:docMk/>
            <pc:sldMasterMk cId="252824240" sldId="2147483684"/>
            <pc:sldLayoutMk cId="185858526" sldId="2147483692"/>
          </pc:sldLayoutMkLst>
          <pc:picChg chg="add">
            <ac:chgData name="Richard Spencer" userId="8b44ea75-a9fb-4a45-8b13-212bf0b4510d" providerId="ADAL" clId="{0550CF68-8E29-4470-8BAA-652FBB7DFC14}" dt="2022-10-07T20:17:02.837" v="2748"/>
            <ac:picMkLst>
              <pc:docMk/>
              <pc:sldMasterMk cId="252824240" sldId="2147483684"/>
              <pc:sldLayoutMk cId="185858526" sldId="2147483692"/>
              <ac:picMk id="11" creationId="{300BC660-80A7-BEC9-1F46-F1C2ABDC98E1}"/>
            </ac:picMkLst>
          </pc:picChg>
        </pc:sldLayoutChg>
        <pc:sldLayoutChg chg="addSp">
          <pc:chgData name="Richard Spencer" userId="8b44ea75-a9fb-4a45-8b13-212bf0b4510d" providerId="ADAL" clId="{0550CF68-8E29-4470-8BAA-652FBB7DFC14}" dt="2022-10-07T20:17:02.837" v="2748"/>
          <pc:sldLayoutMkLst>
            <pc:docMk/>
            <pc:sldMasterMk cId="252824240" sldId="2147483684"/>
            <pc:sldLayoutMk cId="1853010247" sldId="2147483693"/>
          </pc:sldLayoutMkLst>
          <pc:picChg chg="add">
            <ac:chgData name="Richard Spencer" userId="8b44ea75-a9fb-4a45-8b13-212bf0b4510d" providerId="ADAL" clId="{0550CF68-8E29-4470-8BAA-652FBB7DFC14}" dt="2022-10-07T20:17:02.837" v="2748"/>
            <ac:picMkLst>
              <pc:docMk/>
              <pc:sldMasterMk cId="252824240" sldId="2147483684"/>
              <pc:sldLayoutMk cId="1853010247" sldId="2147483693"/>
              <ac:picMk id="4" creationId="{65C20749-E956-3D55-A322-E43FC85814FC}"/>
            </ac:picMkLst>
          </pc:picChg>
        </pc:sldLayoutChg>
        <pc:sldLayoutChg chg="addSp">
          <pc:chgData name="Richard Spencer" userId="8b44ea75-a9fb-4a45-8b13-212bf0b4510d" providerId="ADAL" clId="{0550CF68-8E29-4470-8BAA-652FBB7DFC14}" dt="2022-10-07T20:17:02.837" v="2748"/>
          <pc:sldLayoutMkLst>
            <pc:docMk/>
            <pc:sldMasterMk cId="252824240" sldId="2147483684"/>
            <pc:sldLayoutMk cId="1828969281" sldId="2147483694"/>
          </pc:sldLayoutMkLst>
          <pc:picChg chg="add">
            <ac:chgData name="Richard Spencer" userId="8b44ea75-a9fb-4a45-8b13-212bf0b4510d" providerId="ADAL" clId="{0550CF68-8E29-4470-8BAA-652FBB7DFC14}" dt="2022-10-07T20:17:02.837" v="2748"/>
            <ac:picMkLst>
              <pc:docMk/>
              <pc:sldMasterMk cId="252824240" sldId="2147483684"/>
              <pc:sldLayoutMk cId="1828969281" sldId="2147483694"/>
              <ac:picMk id="4" creationId="{8B3CC094-C26E-46CC-8280-35E420F879A0}"/>
            </ac:picMkLst>
          </pc:picChg>
        </pc:sldLayoutChg>
      </pc:sldMasterChg>
      <pc:sldMasterChg chg="modSldLayout">
        <pc:chgData name="Richard Spencer" userId="8b44ea75-a9fb-4a45-8b13-212bf0b4510d" providerId="ADAL" clId="{0550CF68-8E29-4470-8BAA-652FBB7DFC14}" dt="2022-10-07T20:15:07.667" v="2741"/>
        <pc:sldMasterMkLst>
          <pc:docMk/>
          <pc:sldMasterMk cId="1986597838" sldId="2147483684"/>
        </pc:sldMasterMkLst>
        <pc:sldLayoutChg chg="addSp">
          <pc:chgData name="Richard Spencer" userId="8b44ea75-a9fb-4a45-8b13-212bf0b4510d" providerId="ADAL" clId="{0550CF68-8E29-4470-8BAA-652FBB7DFC14}" dt="2022-10-07T20:15:07.667" v="2741"/>
          <pc:sldLayoutMkLst>
            <pc:docMk/>
            <pc:sldMasterMk cId="1986597838" sldId="2147483684"/>
            <pc:sldLayoutMk cId="3550241162" sldId="2147483686"/>
          </pc:sldLayoutMkLst>
          <pc:picChg chg="add">
            <ac:chgData name="Richard Spencer" userId="8b44ea75-a9fb-4a45-8b13-212bf0b4510d" providerId="ADAL" clId="{0550CF68-8E29-4470-8BAA-652FBB7DFC14}" dt="2022-10-07T20:15:07.667" v="2741"/>
            <ac:picMkLst>
              <pc:docMk/>
              <pc:sldMasterMk cId="1986597838" sldId="2147483684"/>
              <pc:sldLayoutMk cId="3550241162" sldId="2147483686"/>
              <ac:picMk id="7" creationId="{992A2AF3-AE68-C072-FA61-73CF239BDB72}"/>
            </ac:picMkLst>
          </pc:picChg>
        </pc:sldLayoutChg>
        <pc:sldLayoutChg chg="addSp">
          <pc:chgData name="Richard Spencer" userId="8b44ea75-a9fb-4a45-8b13-212bf0b4510d" providerId="ADAL" clId="{0550CF68-8E29-4470-8BAA-652FBB7DFC14}" dt="2022-10-07T20:15:07.667" v="2741"/>
          <pc:sldLayoutMkLst>
            <pc:docMk/>
            <pc:sldMasterMk cId="1986597838" sldId="2147483684"/>
            <pc:sldLayoutMk cId="3657797625" sldId="2147483687"/>
          </pc:sldLayoutMkLst>
          <pc:picChg chg="add">
            <ac:chgData name="Richard Spencer" userId="8b44ea75-a9fb-4a45-8b13-212bf0b4510d" providerId="ADAL" clId="{0550CF68-8E29-4470-8BAA-652FBB7DFC14}" dt="2022-10-07T20:15:07.667" v="2741"/>
            <ac:picMkLst>
              <pc:docMk/>
              <pc:sldMasterMk cId="1986597838" sldId="2147483684"/>
              <pc:sldLayoutMk cId="3657797625" sldId="2147483687"/>
              <ac:picMk id="7" creationId="{4F1D98F3-820A-3189-0E5F-038E0CEC0945}"/>
            </ac:picMkLst>
          </pc:picChg>
        </pc:sldLayoutChg>
        <pc:sldLayoutChg chg="addSp">
          <pc:chgData name="Richard Spencer" userId="8b44ea75-a9fb-4a45-8b13-212bf0b4510d" providerId="ADAL" clId="{0550CF68-8E29-4470-8BAA-652FBB7DFC14}" dt="2022-10-07T20:15:07.667" v="2741"/>
          <pc:sldLayoutMkLst>
            <pc:docMk/>
            <pc:sldMasterMk cId="1986597838" sldId="2147483684"/>
            <pc:sldLayoutMk cId="3726321263" sldId="2147483688"/>
          </pc:sldLayoutMkLst>
          <pc:picChg chg="add">
            <ac:chgData name="Richard Spencer" userId="8b44ea75-a9fb-4a45-8b13-212bf0b4510d" providerId="ADAL" clId="{0550CF68-8E29-4470-8BAA-652FBB7DFC14}" dt="2022-10-07T20:15:07.667" v="2741"/>
            <ac:picMkLst>
              <pc:docMk/>
              <pc:sldMasterMk cId="1986597838" sldId="2147483684"/>
              <pc:sldLayoutMk cId="3726321263" sldId="2147483688"/>
              <ac:picMk id="8" creationId="{CC1E8A41-3EC7-2E50-E049-C8466A5A41B7}"/>
            </ac:picMkLst>
          </pc:picChg>
        </pc:sldLayoutChg>
        <pc:sldLayoutChg chg="addSp">
          <pc:chgData name="Richard Spencer" userId="8b44ea75-a9fb-4a45-8b13-212bf0b4510d" providerId="ADAL" clId="{0550CF68-8E29-4470-8BAA-652FBB7DFC14}" dt="2022-10-07T20:15:07.667" v="2741"/>
          <pc:sldLayoutMkLst>
            <pc:docMk/>
            <pc:sldMasterMk cId="1986597838" sldId="2147483684"/>
            <pc:sldLayoutMk cId="2057704015" sldId="2147483689"/>
          </pc:sldLayoutMkLst>
          <pc:picChg chg="add">
            <ac:chgData name="Richard Spencer" userId="8b44ea75-a9fb-4a45-8b13-212bf0b4510d" providerId="ADAL" clId="{0550CF68-8E29-4470-8BAA-652FBB7DFC14}" dt="2022-10-07T20:15:07.667" v="2741"/>
            <ac:picMkLst>
              <pc:docMk/>
              <pc:sldMasterMk cId="1986597838" sldId="2147483684"/>
              <pc:sldLayoutMk cId="2057704015" sldId="2147483689"/>
              <ac:picMk id="10" creationId="{31C6306A-65C2-D263-D22E-F69D49628612}"/>
            </ac:picMkLst>
          </pc:picChg>
        </pc:sldLayoutChg>
        <pc:sldLayoutChg chg="addSp">
          <pc:chgData name="Richard Spencer" userId="8b44ea75-a9fb-4a45-8b13-212bf0b4510d" providerId="ADAL" clId="{0550CF68-8E29-4470-8BAA-652FBB7DFC14}" dt="2022-10-07T20:15:07.667" v="2741"/>
          <pc:sldLayoutMkLst>
            <pc:docMk/>
            <pc:sldMasterMk cId="1986597838" sldId="2147483684"/>
            <pc:sldLayoutMk cId="1715056703" sldId="2147483690"/>
          </pc:sldLayoutMkLst>
          <pc:picChg chg="add">
            <ac:chgData name="Richard Spencer" userId="8b44ea75-a9fb-4a45-8b13-212bf0b4510d" providerId="ADAL" clId="{0550CF68-8E29-4470-8BAA-652FBB7DFC14}" dt="2022-10-07T20:15:07.667" v="2741"/>
            <ac:picMkLst>
              <pc:docMk/>
              <pc:sldMasterMk cId="1986597838" sldId="2147483684"/>
              <pc:sldLayoutMk cId="1715056703" sldId="2147483690"/>
              <ac:picMk id="6" creationId="{0FC16737-14B5-4722-4A2A-E7C8CEB3DE01}"/>
            </ac:picMkLst>
          </pc:picChg>
        </pc:sldLayoutChg>
        <pc:sldLayoutChg chg="addSp">
          <pc:chgData name="Richard Spencer" userId="8b44ea75-a9fb-4a45-8b13-212bf0b4510d" providerId="ADAL" clId="{0550CF68-8E29-4470-8BAA-652FBB7DFC14}" dt="2022-10-07T20:15:07.667" v="2741"/>
          <pc:sldLayoutMkLst>
            <pc:docMk/>
            <pc:sldMasterMk cId="1986597838" sldId="2147483684"/>
            <pc:sldLayoutMk cId="1136913973" sldId="2147483691"/>
          </pc:sldLayoutMkLst>
          <pc:picChg chg="add">
            <ac:chgData name="Richard Spencer" userId="8b44ea75-a9fb-4a45-8b13-212bf0b4510d" providerId="ADAL" clId="{0550CF68-8E29-4470-8BAA-652FBB7DFC14}" dt="2022-10-07T20:15:07.667" v="2741"/>
            <ac:picMkLst>
              <pc:docMk/>
              <pc:sldMasterMk cId="1986597838" sldId="2147483684"/>
              <pc:sldLayoutMk cId="1136913973" sldId="2147483691"/>
              <ac:picMk id="5" creationId="{2D157354-3AF7-29B0-98D1-E50DEDB56210}"/>
            </ac:picMkLst>
          </pc:picChg>
        </pc:sldLayoutChg>
        <pc:sldLayoutChg chg="addSp">
          <pc:chgData name="Richard Spencer" userId="8b44ea75-a9fb-4a45-8b13-212bf0b4510d" providerId="ADAL" clId="{0550CF68-8E29-4470-8BAA-652FBB7DFC14}" dt="2022-10-07T20:15:07.667" v="2741"/>
          <pc:sldLayoutMkLst>
            <pc:docMk/>
            <pc:sldMasterMk cId="1986597838" sldId="2147483684"/>
            <pc:sldLayoutMk cId="1831257779" sldId="2147483692"/>
          </pc:sldLayoutMkLst>
          <pc:picChg chg="add">
            <ac:chgData name="Richard Spencer" userId="8b44ea75-a9fb-4a45-8b13-212bf0b4510d" providerId="ADAL" clId="{0550CF68-8E29-4470-8BAA-652FBB7DFC14}" dt="2022-10-07T20:15:07.667" v="2741"/>
            <ac:picMkLst>
              <pc:docMk/>
              <pc:sldMasterMk cId="1986597838" sldId="2147483684"/>
              <pc:sldLayoutMk cId="1831257779" sldId="2147483692"/>
              <ac:picMk id="8" creationId="{32D544B1-B6E1-B7BC-4AF1-454903E31D65}"/>
            </ac:picMkLst>
          </pc:picChg>
        </pc:sldLayoutChg>
        <pc:sldLayoutChg chg="addSp">
          <pc:chgData name="Richard Spencer" userId="8b44ea75-a9fb-4a45-8b13-212bf0b4510d" providerId="ADAL" clId="{0550CF68-8E29-4470-8BAA-652FBB7DFC14}" dt="2022-10-07T20:15:07.667" v="2741"/>
          <pc:sldLayoutMkLst>
            <pc:docMk/>
            <pc:sldMasterMk cId="1986597838" sldId="2147483684"/>
            <pc:sldLayoutMk cId="1917329768" sldId="2147483693"/>
          </pc:sldLayoutMkLst>
          <pc:picChg chg="add">
            <ac:chgData name="Richard Spencer" userId="8b44ea75-a9fb-4a45-8b13-212bf0b4510d" providerId="ADAL" clId="{0550CF68-8E29-4470-8BAA-652FBB7DFC14}" dt="2022-10-07T20:15:07.667" v="2741"/>
            <ac:picMkLst>
              <pc:docMk/>
              <pc:sldMasterMk cId="1986597838" sldId="2147483684"/>
              <pc:sldLayoutMk cId="1917329768" sldId="2147483693"/>
              <ac:picMk id="8" creationId="{DA75DD91-0B10-D620-BF28-B686CC027D74}"/>
            </ac:picMkLst>
          </pc:picChg>
        </pc:sldLayoutChg>
        <pc:sldLayoutChg chg="addSp">
          <pc:chgData name="Richard Spencer" userId="8b44ea75-a9fb-4a45-8b13-212bf0b4510d" providerId="ADAL" clId="{0550CF68-8E29-4470-8BAA-652FBB7DFC14}" dt="2022-10-07T20:15:07.667" v="2741"/>
          <pc:sldLayoutMkLst>
            <pc:docMk/>
            <pc:sldMasterMk cId="1986597838" sldId="2147483684"/>
            <pc:sldLayoutMk cId="1623025995" sldId="2147483694"/>
          </pc:sldLayoutMkLst>
          <pc:picChg chg="add">
            <ac:chgData name="Richard Spencer" userId="8b44ea75-a9fb-4a45-8b13-212bf0b4510d" providerId="ADAL" clId="{0550CF68-8E29-4470-8BAA-652FBB7DFC14}" dt="2022-10-07T20:15:07.667" v="2741"/>
            <ac:picMkLst>
              <pc:docMk/>
              <pc:sldMasterMk cId="1986597838" sldId="2147483684"/>
              <pc:sldLayoutMk cId="1623025995" sldId="2147483694"/>
              <ac:picMk id="7" creationId="{3479C70E-34C0-6E02-0195-039C8E3E8461}"/>
            </ac:picMkLst>
          </pc:picChg>
        </pc:sldLayoutChg>
        <pc:sldLayoutChg chg="addSp">
          <pc:chgData name="Richard Spencer" userId="8b44ea75-a9fb-4a45-8b13-212bf0b4510d" providerId="ADAL" clId="{0550CF68-8E29-4470-8BAA-652FBB7DFC14}" dt="2022-10-07T20:15:07.667" v="2741"/>
          <pc:sldLayoutMkLst>
            <pc:docMk/>
            <pc:sldMasterMk cId="1986597838" sldId="2147483684"/>
            <pc:sldLayoutMk cId="149576123" sldId="2147483695"/>
          </pc:sldLayoutMkLst>
          <pc:picChg chg="add">
            <ac:chgData name="Richard Spencer" userId="8b44ea75-a9fb-4a45-8b13-212bf0b4510d" providerId="ADAL" clId="{0550CF68-8E29-4470-8BAA-652FBB7DFC14}" dt="2022-10-07T20:15:07.667" v="2741"/>
            <ac:picMkLst>
              <pc:docMk/>
              <pc:sldMasterMk cId="1986597838" sldId="2147483684"/>
              <pc:sldLayoutMk cId="149576123" sldId="2147483695"/>
              <ac:picMk id="7" creationId="{53BBC2FA-AF8C-FDF6-084A-6896BC8A3359}"/>
            </ac:picMkLst>
          </pc:picChg>
        </pc:sldLayoutChg>
      </pc:sldMasterChg>
      <pc:sldMasterChg chg="modSldLayout">
        <pc:chgData name="Richard Spencer" userId="8b44ea75-a9fb-4a45-8b13-212bf0b4510d" providerId="ADAL" clId="{0550CF68-8E29-4470-8BAA-652FBB7DFC14}" dt="2022-10-07T20:16:30.371" v="2745"/>
        <pc:sldMasterMkLst>
          <pc:docMk/>
          <pc:sldMasterMk cId="3262366794" sldId="2147483684"/>
        </pc:sldMasterMkLst>
        <pc:sldLayoutChg chg="addSp">
          <pc:chgData name="Richard Spencer" userId="8b44ea75-a9fb-4a45-8b13-212bf0b4510d" providerId="ADAL" clId="{0550CF68-8E29-4470-8BAA-652FBB7DFC14}" dt="2022-10-07T20:16:30.371" v="2745"/>
          <pc:sldLayoutMkLst>
            <pc:docMk/>
            <pc:sldMasterMk cId="3262366794" sldId="2147483684"/>
            <pc:sldLayoutMk cId="1618154507" sldId="2147483686"/>
          </pc:sldLayoutMkLst>
          <pc:picChg chg="add">
            <ac:chgData name="Richard Spencer" userId="8b44ea75-a9fb-4a45-8b13-212bf0b4510d" providerId="ADAL" clId="{0550CF68-8E29-4470-8BAA-652FBB7DFC14}" dt="2022-10-07T20:16:30.371" v="2745"/>
            <ac:picMkLst>
              <pc:docMk/>
              <pc:sldMasterMk cId="3262366794" sldId="2147483684"/>
              <pc:sldLayoutMk cId="1618154507" sldId="2147483686"/>
              <ac:picMk id="7" creationId="{940E780C-02E7-2D3D-7FC7-417583466372}"/>
            </ac:picMkLst>
          </pc:picChg>
        </pc:sldLayoutChg>
        <pc:sldLayoutChg chg="addSp">
          <pc:chgData name="Richard Spencer" userId="8b44ea75-a9fb-4a45-8b13-212bf0b4510d" providerId="ADAL" clId="{0550CF68-8E29-4470-8BAA-652FBB7DFC14}" dt="2022-10-07T20:16:30.371" v="2745"/>
          <pc:sldLayoutMkLst>
            <pc:docMk/>
            <pc:sldMasterMk cId="3262366794" sldId="2147483684"/>
            <pc:sldLayoutMk cId="3440556840" sldId="2147483687"/>
          </pc:sldLayoutMkLst>
          <pc:picChg chg="add">
            <ac:chgData name="Richard Spencer" userId="8b44ea75-a9fb-4a45-8b13-212bf0b4510d" providerId="ADAL" clId="{0550CF68-8E29-4470-8BAA-652FBB7DFC14}" dt="2022-10-07T20:16:30.371" v="2745"/>
            <ac:picMkLst>
              <pc:docMk/>
              <pc:sldMasterMk cId="3262366794" sldId="2147483684"/>
              <pc:sldLayoutMk cId="3440556840" sldId="2147483687"/>
              <ac:picMk id="7" creationId="{C2697605-8CC9-A3FC-D5BA-56189E3AA339}"/>
            </ac:picMkLst>
          </pc:picChg>
        </pc:sldLayoutChg>
        <pc:sldLayoutChg chg="addSp">
          <pc:chgData name="Richard Spencer" userId="8b44ea75-a9fb-4a45-8b13-212bf0b4510d" providerId="ADAL" clId="{0550CF68-8E29-4470-8BAA-652FBB7DFC14}" dt="2022-10-07T20:16:30.371" v="2745"/>
          <pc:sldLayoutMkLst>
            <pc:docMk/>
            <pc:sldMasterMk cId="3262366794" sldId="2147483684"/>
            <pc:sldLayoutMk cId="3726610256" sldId="2147483688"/>
          </pc:sldLayoutMkLst>
          <pc:picChg chg="add">
            <ac:chgData name="Richard Spencer" userId="8b44ea75-a9fb-4a45-8b13-212bf0b4510d" providerId="ADAL" clId="{0550CF68-8E29-4470-8BAA-652FBB7DFC14}" dt="2022-10-07T20:16:30.371" v="2745"/>
            <ac:picMkLst>
              <pc:docMk/>
              <pc:sldMasterMk cId="3262366794" sldId="2147483684"/>
              <pc:sldLayoutMk cId="3726610256" sldId="2147483688"/>
              <ac:picMk id="8" creationId="{950E9BD3-500A-2476-EE4F-22D3A53DC34B}"/>
            </ac:picMkLst>
          </pc:picChg>
        </pc:sldLayoutChg>
        <pc:sldLayoutChg chg="addSp">
          <pc:chgData name="Richard Spencer" userId="8b44ea75-a9fb-4a45-8b13-212bf0b4510d" providerId="ADAL" clId="{0550CF68-8E29-4470-8BAA-652FBB7DFC14}" dt="2022-10-07T20:16:30.371" v="2745"/>
          <pc:sldLayoutMkLst>
            <pc:docMk/>
            <pc:sldMasterMk cId="3262366794" sldId="2147483684"/>
            <pc:sldLayoutMk cId="721054321" sldId="2147483689"/>
          </pc:sldLayoutMkLst>
          <pc:picChg chg="add">
            <ac:chgData name="Richard Spencer" userId="8b44ea75-a9fb-4a45-8b13-212bf0b4510d" providerId="ADAL" clId="{0550CF68-8E29-4470-8BAA-652FBB7DFC14}" dt="2022-10-07T20:16:30.371" v="2745"/>
            <ac:picMkLst>
              <pc:docMk/>
              <pc:sldMasterMk cId="3262366794" sldId="2147483684"/>
              <pc:sldLayoutMk cId="721054321" sldId="2147483689"/>
              <ac:picMk id="10" creationId="{6E482E26-5DFD-60E1-61B3-0A65FC724995}"/>
            </ac:picMkLst>
          </pc:picChg>
        </pc:sldLayoutChg>
        <pc:sldLayoutChg chg="addSp">
          <pc:chgData name="Richard Spencer" userId="8b44ea75-a9fb-4a45-8b13-212bf0b4510d" providerId="ADAL" clId="{0550CF68-8E29-4470-8BAA-652FBB7DFC14}" dt="2022-10-07T20:16:30.371" v="2745"/>
          <pc:sldLayoutMkLst>
            <pc:docMk/>
            <pc:sldMasterMk cId="3262366794" sldId="2147483684"/>
            <pc:sldLayoutMk cId="2328131255" sldId="2147483690"/>
          </pc:sldLayoutMkLst>
          <pc:picChg chg="add">
            <ac:chgData name="Richard Spencer" userId="8b44ea75-a9fb-4a45-8b13-212bf0b4510d" providerId="ADAL" clId="{0550CF68-8E29-4470-8BAA-652FBB7DFC14}" dt="2022-10-07T20:16:30.371" v="2745"/>
            <ac:picMkLst>
              <pc:docMk/>
              <pc:sldMasterMk cId="3262366794" sldId="2147483684"/>
              <pc:sldLayoutMk cId="2328131255" sldId="2147483690"/>
              <ac:picMk id="6" creationId="{878078F1-145C-CF49-3F24-2F1643ED3CBE}"/>
            </ac:picMkLst>
          </pc:picChg>
        </pc:sldLayoutChg>
        <pc:sldLayoutChg chg="addSp">
          <pc:chgData name="Richard Spencer" userId="8b44ea75-a9fb-4a45-8b13-212bf0b4510d" providerId="ADAL" clId="{0550CF68-8E29-4470-8BAA-652FBB7DFC14}" dt="2022-10-07T20:16:30.371" v="2745"/>
          <pc:sldLayoutMkLst>
            <pc:docMk/>
            <pc:sldMasterMk cId="3262366794" sldId="2147483684"/>
            <pc:sldLayoutMk cId="866839541" sldId="2147483691"/>
          </pc:sldLayoutMkLst>
          <pc:picChg chg="add">
            <ac:chgData name="Richard Spencer" userId="8b44ea75-a9fb-4a45-8b13-212bf0b4510d" providerId="ADAL" clId="{0550CF68-8E29-4470-8BAA-652FBB7DFC14}" dt="2022-10-07T20:16:30.371" v="2745"/>
            <ac:picMkLst>
              <pc:docMk/>
              <pc:sldMasterMk cId="3262366794" sldId="2147483684"/>
              <pc:sldLayoutMk cId="866839541" sldId="2147483691"/>
              <ac:picMk id="5" creationId="{92C828A3-7719-5A52-20CA-986A42641CAA}"/>
            </ac:picMkLst>
          </pc:picChg>
        </pc:sldLayoutChg>
        <pc:sldLayoutChg chg="addSp">
          <pc:chgData name="Richard Spencer" userId="8b44ea75-a9fb-4a45-8b13-212bf0b4510d" providerId="ADAL" clId="{0550CF68-8E29-4470-8BAA-652FBB7DFC14}" dt="2022-10-07T20:16:30.371" v="2745"/>
          <pc:sldLayoutMkLst>
            <pc:docMk/>
            <pc:sldMasterMk cId="3262366794" sldId="2147483684"/>
            <pc:sldLayoutMk cId="2772978653" sldId="2147483692"/>
          </pc:sldLayoutMkLst>
          <pc:picChg chg="add">
            <ac:chgData name="Richard Spencer" userId="8b44ea75-a9fb-4a45-8b13-212bf0b4510d" providerId="ADAL" clId="{0550CF68-8E29-4470-8BAA-652FBB7DFC14}" dt="2022-10-07T20:16:30.371" v="2745"/>
            <ac:picMkLst>
              <pc:docMk/>
              <pc:sldMasterMk cId="3262366794" sldId="2147483684"/>
              <pc:sldLayoutMk cId="2772978653" sldId="2147483692"/>
              <ac:picMk id="8" creationId="{69D5556A-7420-8436-BB4E-77F342EEF9B0}"/>
            </ac:picMkLst>
          </pc:picChg>
        </pc:sldLayoutChg>
        <pc:sldLayoutChg chg="addSp">
          <pc:chgData name="Richard Spencer" userId="8b44ea75-a9fb-4a45-8b13-212bf0b4510d" providerId="ADAL" clId="{0550CF68-8E29-4470-8BAA-652FBB7DFC14}" dt="2022-10-07T20:16:30.371" v="2745"/>
          <pc:sldLayoutMkLst>
            <pc:docMk/>
            <pc:sldMasterMk cId="3262366794" sldId="2147483684"/>
            <pc:sldLayoutMk cId="4191224527" sldId="2147483693"/>
          </pc:sldLayoutMkLst>
          <pc:picChg chg="add">
            <ac:chgData name="Richard Spencer" userId="8b44ea75-a9fb-4a45-8b13-212bf0b4510d" providerId="ADAL" clId="{0550CF68-8E29-4470-8BAA-652FBB7DFC14}" dt="2022-10-07T20:16:30.371" v="2745"/>
            <ac:picMkLst>
              <pc:docMk/>
              <pc:sldMasterMk cId="3262366794" sldId="2147483684"/>
              <pc:sldLayoutMk cId="4191224527" sldId="2147483693"/>
              <ac:picMk id="8" creationId="{F1566E47-3C38-626A-F798-8E6189D63EED}"/>
            </ac:picMkLst>
          </pc:picChg>
        </pc:sldLayoutChg>
        <pc:sldLayoutChg chg="addSp">
          <pc:chgData name="Richard Spencer" userId="8b44ea75-a9fb-4a45-8b13-212bf0b4510d" providerId="ADAL" clId="{0550CF68-8E29-4470-8BAA-652FBB7DFC14}" dt="2022-10-07T20:16:30.371" v="2745"/>
          <pc:sldLayoutMkLst>
            <pc:docMk/>
            <pc:sldMasterMk cId="3262366794" sldId="2147483684"/>
            <pc:sldLayoutMk cId="1048566650" sldId="2147483694"/>
          </pc:sldLayoutMkLst>
          <pc:picChg chg="add">
            <ac:chgData name="Richard Spencer" userId="8b44ea75-a9fb-4a45-8b13-212bf0b4510d" providerId="ADAL" clId="{0550CF68-8E29-4470-8BAA-652FBB7DFC14}" dt="2022-10-07T20:16:30.371" v="2745"/>
            <ac:picMkLst>
              <pc:docMk/>
              <pc:sldMasterMk cId="3262366794" sldId="2147483684"/>
              <pc:sldLayoutMk cId="1048566650" sldId="2147483694"/>
              <ac:picMk id="7" creationId="{0AC0A59D-86CA-0334-4C83-BA3E852BE887}"/>
            </ac:picMkLst>
          </pc:picChg>
        </pc:sldLayoutChg>
        <pc:sldLayoutChg chg="addSp">
          <pc:chgData name="Richard Spencer" userId="8b44ea75-a9fb-4a45-8b13-212bf0b4510d" providerId="ADAL" clId="{0550CF68-8E29-4470-8BAA-652FBB7DFC14}" dt="2022-10-07T20:16:30.371" v="2745"/>
          <pc:sldLayoutMkLst>
            <pc:docMk/>
            <pc:sldMasterMk cId="3262366794" sldId="2147483684"/>
            <pc:sldLayoutMk cId="2234101706" sldId="2147483695"/>
          </pc:sldLayoutMkLst>
          <pc:picChg chg="add">
            <ac:chgData name="Richard Spencer" userId="8b44ea75-a9fb-4a45-8b13-212bf0b4510d" providerId="ADAL" clId="{0550CF68-8E29-4470-8BAA-652FBB7DFC14}" dt="2022-10-07T20:16:30.371" v="2745"/>
            <ac:picMkLst>
              <pc:docMk/>
              <pc:sldMasterMk cId="3262366794" sldId="2147483684"/>
              <pc:sldLayoutMk cId="2234101706" sldId="2147483695"/>
              <ac:picMk id="7" creationId="{FD2BBD85-7200-FC22-4111-77E839D91F8B}"/>
            </ac:picMkLst>
          </pc:picChg>
        </pc:sldLayoutChg>
      </pc:sldMasterChg>
      <pc:sldMasterChg chg="modSldLayout">
        <pc:chgData name="Richard Spencer" userId="8b44ea75-a9fb-4a45-8b13-212bf0b4510d" providerId="ADAL" clId="{0550CF68-8E29-4470-8BAA-652FBB7DFC14}" dt="2022-10-07T20:17:37.532" v="2751"/>
        <pc:sldMasterMkLst>
          <pc:docMk/>
          <pc:sldMasterMk cId="3640505045" sldId="2147483699"/>
        </pc:sldMasterMkLst>
        <pc:sldLayoutChg chg="addSp">
          <pc:chgData name="Richard Spencer" userId="8b44ea75-a9fb-4a45-8b13-212bf0b4510d" providerId="ADAL" clId="{0550CF68-8E29-4470-8BAA-652FBB7DFC14}" dt="2022-10-07T20:17:37.532" v="2751"/>
          <pc:sldLayoutMkLst>
            <pc:docMk/>
            <pc:sldMasterMk cId="3640505045" sldId="2147483699"/>
            <pc:sldLayoutMk cId="853465428" sldId="2147483703"/>
          </pc:sldLayoutMkLst>
          <pc:picChg chg="add">
            <ac:chgData name="Richard Spencer" userId="8b44ea75-a9fb-4a45-8b13-212bf0b4510d" providerId="ADAL" clId="{0550CF68-8E29-4470-8BAA-652FBB7DFC14}" dt="2022-10-07T20:17:37.532" v="2751"/>
            <ac:picMkLst>
              <pc:docMk/>
              <pc:sldMasterMk cId="3640505045" sldId="2147483699"/>
              <pc:sldLayoutMk cId="853465428" sldId="2147483703"/>
              <ac:picMk id="6" creationId="{D90A5818-B331-D7D4-B687-63816B338697}"/>
            </ac:picMkLst>
          </pc:picChg>
        </pc:sldLayoutChg>
        <pc:sldLayoutChg chg="addSp">
          <pc:chgData name="Richard Spencer" userId="8b44ea75-a9fb-4a45-8b13-212bf0b4510d" providerId="ADAL" clId="{0550CF68-8E29-4470-8BAA-652FBB7DFC14}" dt="2022-10-07T20:17:37.532" v="2751"/>
          <pc:sldLayoutMkLst>
            <pc:docMk/>
            <pc:sldMasterMk cId="3640505045" sldId="2147483699"/>
            <pc:sldLayoutMk cId="2030647778" sldId="2147483704"/>
          </pc:sldLayoutMkLst>
          <pc:picChg chg="add">
            <ac:chgData name="Richard Spencer" userId="8b44ea75-a9fb-4a45-8b13-212bf0b4510d" providerId="ADAL" clId="{0550CF68-8E29-4470-8BAA-652FBB7DFC14}" dt="2022-10-07T20:17:37.532" v="2751"/>
            <ac:picMkLst>
              <pc:docMk/>
              <pc:sldMasterMk cId="3640505045" sldId="2147483699"/>
              <pc:sldLayoutMk cId="2030647778" sldId="2147483704"/>
              <ac:picMk id="4" creationId="{59B0E550-2CDF-D1FC-361D-129174CBF821}"/>
            </ac:picMkLst>
          </pc:picChg>
        </pc:sldLayoutChg>
      </pc:sldMasterChg>
      <pc:sldMasterChg chg="modSldLayout">
        <pc:chgData name="Richard Spencer" userId="8b44ea75-a9fb-4a45-8b13-212bf0b4510d" providerId="ADAL" clId="{0550CF68-8E29-4470-8BAA-652FBB7DFC14}" dt="2022-10-07T20:20:07.950" v="2767"/>
        <pc:sldMasterMkLst>
          <pc:docMk/>
          <pc:sldMasterMk cId="2010205021" sldId="2147483711"/>
        </pc:sldMasterMkLst>
        <pc:sldLayoutChg chg="addSp delSp">
          <pc:chgData name="Richard Spencer" userId="8b44ea75-a9fb-4a45-8b13-212bf0b4510d" providerId="ADAL" clId="{0550CF68-8E29-4470-8BAA-652FBB7DFC14}" dt="2022-10-07T20:20:07.950" v="2767"/>
          <pc:sldLayoutMkLst>
            <pc:docMk/>
            <pc:sldMasterMk cId="2010205021" sldId="2147483711"/>
            <pc:sldLayoutMk cId="2831835088" sldId="2147483730"/>
          </pc:sldLayoutMkLst>
          <pc:spChg chg="add del">
            <ac:chgData name="Richard Spencer" userId="8b44ea75-a9fb-4a45-8b13-212bf0b4510d" providerId="ADAL" clId="{0550CF68-8E29-4470-8BAA-652FBB7DFC14}" dt="2022-10-07T20:20:07.950" v="2767"/>
            <ac:spMkLst>
              <pc:docMk/>
              <pc:sldMasterMk cId="2010205021" sldId="2147483711"/>
              <pc:sldLayoutMk cId="2831835088" sldId="2147483730"/>
              <ac:spMk id="6" creationId="{00000000-0000-0000-0000-000000000000}"/>
            </ac:spMkLst>
          </pc:spChg>
          <pc:picChg chg="add del">
            <ac:chgData name="Richard Spencer" userId="8b44ea75-a9fb-4a45-8b13-212bf0b4510d" providerId="ADAL" clId="{0550CF68-8E29-4470-8BAA-652FBB7DFC14}" dt="2022-10-07T20:20:07.950" v="2767"/>
            <ac:picMkLst>
              <pc:docMk/>
              <pc:sldMasterMk cId="2010205021" sldId="2147483711"/>
              <pc:sldLayoutMk cId="2831835088" sldId="2147483730"/>
              <ac:picMk id="8" creationId="{00000000-0000-0000-0000-000000000000}"/>
            </ac:picMkLst>
          </pc:picChg>
        </pc:sldLayoutChg>
        <pc:sldLayoutChg chg="addSp delSp">
          <pc:chgData name="Richard Spencer" userId="8b44ea75-a9fb-4a45-8b13-212bf0b4510d" providerId="ADAL" clId="{0550CF68-8E29-4470-8BAA-652FBB7DFC14}" dt="2022-10-07T20:20:07.950" v="2767"/>
          <pc:sldLayoutMkLst>
            <pc:docMk/>
            <pc:sldMasterMk cId="2010205021" sldId="2147483711"/>
            <pc:sldLayoutMk cId="1672397016" sldId="2147483731"/>
          </pc:sldLayoutMkLst>
          <pc:spChg chg="add del">
            <ac:chgData name="Richard Spencer" userId="8b44ea75-a9fb-4a45-8b13-212bf0b4510d" providerId="ADAL" clId="{0550CF68-8E29-4470-8BAA-652FBB7DFC14}" dt="2022-10-07T20:20:07.950" v="2767"/>
            <ac:spMkLst>
              <pc:docMk/>
              <pc:sldMasterMk cId="2010205021" sldId="2147483711"/>
              <pc:sldLayoutMk cId="1672397016" sldId="2147483731"/>
              <ac:spMk id="4" creationId="{00000000-0000-0000-0000-000000000000}"/>
            </ac:spMkLst>
          </pc:spChg>
          <pc:spChg chg="add del">
            <ac:chgData name="Richard Spencer" userId="8b44ea75-a9fb-4a45-8b13-212bf0b4510d" providerId="ADAL" clId="{0550CF68-8E29-4470-8BAA-652FBB7DFC14}" dt="2022-10-07T20:20:07.950" v="2767"/>
            <ac:spMkLst>
              <pc:docMk/>
              <pc:sldMasterMk cId="2010205021" sldId="2147483711"/>
              <pc:sldLayoutMk cId="1672397016" sldId="2147483731"/>
              <ac:spMk id="6" creationId="{00000000-0000-0000-0000-000000000000}"/>
            </ac:spMkLst>
          </pc:spChg>
          <pc:picChg chg="add del">
            <ac:chgData name="Richard Spencer" userId="8b44ea75-a9fb-4a45-8b13-212bf0b4510d" providerId="ADAL" clId="{0550CF68-8E29-4470-8BAA-652FBB7DFC14}" dt="2022-10-07T20:20:07.950" v="2767"/>
            <ac:picMkLst>
              <pc:docMk/>
              <pc:sldMasterMk cId="2010205021" sldId="2147483711"/>
              <pc:sldLayoutMk cId="1672397016" sldId="2147483731"/>
              <ac:picMk id="2" creationId="{00000000-0000-0000-0000-000000000000}"/>
            </ac:picMkLst>
          </pc:picChg>
          <pc:picChg chg="add del">
            <ac:chgData name="Richard Spencer" userId="8b44ea75-a9fb-4a45-8b13-212bf0b4510d" providerId="ADAL" clId="{0550CF68-8E29-4470-8BAA-652FBB7DFC14}" dt="2022-10-07T20:20:07.950" v="2767"/>
            <ac:picMkLst>
              <pc:docMk/>
              <pc:sldMasterMk cId="2010205021" sldId="2147483711"/>
              <pc:sldLayoutMk cId="1672397016" sldId="2147483731"/>
              <ac:picMk id="3" creationId="{00000000-0000-0000-0000-000000000000}"/>
            </ac:picMkLst>
          </pc:picChg>
          <pc:picChg chg="add del">
            <ac:chgData name="Richard Spencer" userId="8b44ea75-a9fb-4a45-8b13-212bf0b4510d" providerId="ADAL" clId="{0550CF68-8E29-4470-8BAA-652FBB7DFC14}" dt="2022-10-07T20:20:07.950" v="2767"/>
            <ac:picMkLst>
              <pc:docMk/>
              <pc:sldMasterMk cId="2010205021" sldId="2147483711"/>
              <pc:sldLayoutMk cId="1672397016" sldId="2147483731"/>
              <ac:picMk id="5" creationId="{00000000-0000-0000-0000-000000000000}"/>
            </ac:picMkLst>
          </pc:picChg>
          <pc:picChg chg="add del">
            <ac:chgData name="Richard Spencer" userId="8b44ea75-a9fb-4a45-8b13-212bf0b4510d" providerId="ADAL" clId="{0550CF68-8E29-4470-8BAA-652FBB7DFC14}" dt="2022-10-07T20:20:07.950" v="2767"/>
            <ac:picMkLst>
              <pc:docMk/>
              <pc:sldMasterMk cId="2010205021" sldId="2147483711"/>
              <pc:sldLayoutMk cId="1672397016" sldId="2147483731"/>
              <ac:picMk id="7" creationId="{00000000-0000-0000-0000-000000000000}"/>
            </ac:picMkLst>
          </pc:picChg>
          <pc:picChg chg="add del">
            <ac:chgData name="Richard Spencer" userId="8b44ea75-a9fb-4a45-8b13-212bf0b4510d" providerId="ADAL" clId="{0550CF68-8E29-4470-8BAA-652FBB7DFC14}" dt="2022-10-07T20:20:07.950" v="2767"/>
            <ac:picMkLst>
              <pc:docMk/>
              <pc:sldMasterMk cId="2010205021" sldId="2147483711"/>
              <pc:sldLayoutMk cId="1672397016" sldId="2147483731"/>
              <ac:picMk id="8" creationId="{00000000-0000-0000-0000-000000000000}"/>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E0CD7-66B5-4C65-A4A8-454DDB7F2D9E}"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60A16-30C1-4F3E-91A8-D4AA731BD7AB}" type="slidenum">
              <a:rPr lang="en-US" smtClean="0"/>
              <a:t>‹#›</a:t>
            </a:fld>
            <a:endParaRPr lang="en-US"/>
          </a:p>
        </p:txBody>
      </p:sp>
    </p:spTree>
    <p:extLst>
      <p:ext uri="{BB962C8B-B14F-4D97-AF65-F5344CB8AC3E}">
        <p14:creationId xmlns:p14="http://schemas.microsoft.com/office/powerpoint/2010/main" val="3057356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file:///\\localhost\Creative%20Folder\Arrow\15-ARROW-207_Fiscal_Year_Sales_Kickoff\IMAGES\For%20ppt\Full_backgrounds2.jpg"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file:///\\localhost\Creative%20Folder\Arrow\15-ARROW-207_Fiscal_Year_Sales_Kickoff\IMAGES\For%20ppt\Full_backgrounds2.jpg" TargetMode="Externa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file:///\\localhost\Creative%20Folder\Arrow\15-ARROW-207_Fiscal_Year_Sales_Kickoff\IMAGES\For%20ppt\Full_backgrounds3.jp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file:///\\localhost\Creative%20Folder\Arrow\15-ARROW-207_Fiscal_Year_Sales_Kickoff\IMAGES\For%20ppt\Full_backgrounds3.jpg" TargetMode="External"/><Relationship Id="rId5" Type="http://schemas.openxmlformats.org/officeDocument/2006/relationships/image" Target="../media/image1.jpeg"/><Relationship Id="rId4"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file:///\\localhost\Creative%20Folder\Arrow\15-ARROW-207_Fiscal_Year_Sales_Kickoff\IMAGES\For%20ppt\Full_backgrounds3.jpg"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file:///\\localhost\Creative%20Folder\Arrow\15-ARROW-207_Fiscal_Year_Sales_Kickoff\IMAGES\For%20ppt\Full_backgrounds3.jpg"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file:///\\localhost\Creative%20Folder\Arrow\15-ARROW-207_Fiscal_Year_Sales_Kickoff\IMAGES\For%20ppt\Full_backgrounds2.jpg" TargetMode="Externa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9.jpeg"/><Relationship Id="rId5" Type="http://schemas.openxmlformats.org/officeDocument/2006/relationships/image" Target="../media/image2.png"/><Relationship Id="rId4" Type="http://schemas.openxmlformats.org/officeDocument/2006/relationships/image" Target="file:///\\localhost\Creative%20Folder\Arrow\15-ARROW-207_Fiscal_Year_Sales_Kickoff\IMAGES\For%20ppt\Full_backgrounds3.jpg"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file:///\\localhost\Creative%20Folder\Arrow\15-ARROW-207_Fiscal_Year_Sales_Kickoff\IMAGES\For%20ppt\Full_backgrounds3.jpg" TargetMode="External"/><Relationship Id="rId5" Type="http://schemas.openxmlformats.org/officeDocument/2006/relationships/image" Target="../media/image1.jpeg"/><Relationship Id="rId4" Type="http://schemas.openxmlformats.org/officeDocument/2006/relationships/image" Target="../media/image3.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9.jpeg"/><Relationship Id="rId5" Type="http://schemas.openxmlformats.org/officeDocument/2006/relationships/image" Target="../media/image2.png"/><Relationship Id="rId4" Type="http://schemas.openxmlformats.org/officeDocument/2006/relationships/image" Target="file:///\\localhost\Creative%20Folder\Arrow\15-ARROW-207_Fiscal_Year_Sales_Kickoff\IMAGES\For%20ppt\Full_backgrounds3.jpg"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9.jpeg"/><Relationship Id="rId5" Type="http://schemas.openxmlformats.org/officeDocument/2006/relationships/image" Target="../media/image2.png"/><Relationship Id="rId4" Type="http://schemas.openxmlformats.org/officeDocument/2006/relationships/image" Target="file:///\\localhost\Creative%20Folder\Arrow\15-ARROW-207_Fiscal_Year_Sales_Kickoff\IMAGES\For%20ppt\Full_backgrounds3.jpg"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file:///\\localhost\Creative%20Folder\Arrow\15-ARROW-207_Fiscal_Year_Sales_Kickoff\IMAGES\For%20ppt\Full_backgrounds3.jpg" TargetMode="Externa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file:///\\localhost\Creative%20Folder\Arrow\15-ARROW-207_Fiscal_Year_Sales_Kickoff\IMAGES\For%20ppt\Full_backgrounds2.jpg" TargetMode="Externa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file:///\\localhost\Creative%20Folder\Arrow\15-ARROW-207_Fiscal_Year_Sales_Kickoff\IMAGES\For%20ppt\Full_backgrounds3.jpg" TargetMode="Externa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file:///\\localhost\Creative%20Folder\Arrow\15-ARROW-207_Fiscal_Year_Sales_Kickoff\IMAGES\For%20ppt\Full_backgrounds3.jpg" TargetMode="External"/><Relationship Id="rId5" Type="http://schemas.openxmlformats.org/officeDocument/2006/relationships/image" Target="../media/image1.jpeg"/><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file:///\\localhost\Creative%20Folder\Arrow\15-ARROW-207_Fiscal_Year_Sales_Kickoff\IMAGES\For%20ppt\Full_backgrounds3.jpg" TargetMode="External"/><Relationship Id="rId5" Type="http://schemas.openxmlformats.org/officeDocument/2006/relationships/image" Target="../media/image1.jpeg"/><Relationship Id="rId4" Type="http://schemas.openxmlformats.org/officeDocument/2006/relationships/image" Target="../media/image3.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file:///\\localhost\Creative%20Folder\Arrow\15-ARROW-207_Fiscal_Year_Sales_Kickoff\IMAGES\For%20ppt\Full_backgrounds3.jpg" TargetMode="Externa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file:///\\localhost\Creative%20Folder\Arrow\15-ARROW-207_Fiscal_Year_Sales_Kickoff\IMAGES\For%20ppt\Full_backgrounds3.jpg" TargetMode="Externa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file:///\\localhost\Creative%20Folder\Arrow\15-ARROW-207_Fiscal_Year_Sales_Kickoff\IMAGES\For%20ppt\Full_backgrounds3.jpg"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file:///\\localhost\Creative%20Folder\Arrow\15-ARROW-207_Fiscal_Year_Sales_Kickoff\IMAGES\For%20ppt\Full_backgrounds3.jpg"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 name="Rectangle 3"/>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5"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94BF91E4-535B-4C04-B26F-1FE58DC4709B}" type="slidenum">
              <a:rPr lang="en-US" altLang="en-US" sz="675" smtClean="0"/>
              <a:pPr>
                <a:defRPr/>
              </a:pPr>
              <a:t>‹#›</a:t>
            </a:fld>
            <a:endParaRPr lang="en-US" altLang="en-US" sz="675" dirty="0"/>
          </a:p>
        </p:txBody>
      </p:sp>
      <p:pic>
        <p:nvPicPr>
          <p:cNvPr id="7" name="Full_backgrounds2.jpg" descr="/Creative Folder/Arrow/15-ARROW-207_Fiscal_Year_Sales_Kickoff/IMAGES/For ppt/Full_backgrounds2.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75735" y="1647828"/>
            <a:ext cx="11573933"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p:cNvSpPr>
            <a:spLocks noGrp="1"/>
          </p:cNvSpPr>
          <p:nvPr>
            <p:ph type="dt" sz="half" idx="10"/>
          </p:nvPr>
        </p:nvSpPr>
        <p:spPr/>
        <p:txBody>
          <a:bodyPr/>
          <a:lstStyle>
            <a:lvl1pPr>
              <a:defRPr/>
            </a:lvl1pPr>
          </a:lstStyle>
          <a:p>
            <a:fld id="{189A1BFC-2424-4CFF-99C3-DCA926392350}" type="datetimeFigureOut">
              <a:rPr lang="en-US" smtClean="0"/>
              <a:t>10/24/2022</a:t>
            </a:fld>
            <a:endParaRPr lang="en-US" dirty="0"/>
          </a:p>
        </p:txBody>
      </p:sp>
      <p:sp>
        <p:nvSpPr>
          <p:cNvPr id="10" name="TextBox 9"/>
          <p:cNvSpPr txBox="1"/>
          <p:nvPr userDrawn="1"/>
        </p:nvSpPr>
        <p:spPr>
          <a:xfrm>
            <a:off x="228600" y="228600"/>
            <a:ext cx="4050323" cy="461665"/>
          </a:xfrm>
          <a:prstGeom prst="rect">
            <a:avLst/>
          </a:prstGeom>
          <a:noFill/>
        </p:spPr>
        <p:txBody>
          <a:bodyPr wrap="square" rtlCol="0">
            <a:spAutoFit/>
          </a:bodyPr>
          <a:lstStyle/>
          <a:p>
            <a:endParaRPr lang="en-US" sz="2400" b="1" dirty="0">
              <a:ln w="3175">
                <a:solidFill>
                  <a:sysClr val="windowText" lastClr="000000"/>
                </a:solidFill>
              </a:ln>
              <a:solidFill>
                <a:schemeClr val="bg1"/>
              </a:solidFill>
            </a:endParaRPr>
          </a:p>
        </p:txBody>
      </p:sp>
      <p:pic>
        <p:nvPicPr>
          <p:cNvPr id="2" name="Picture 1"/>
          <p:cNvPicPr>
            <a:picLocks noChangeAspect="1"/>
          </p:cNvPicPr>
          <p:nvPr userDrawn="1"/>
        </p:nvPicPr>
        <p:blipFill>
          <a:blip r:embed="rId6"/>
          <a:stretch>
            <a:fillRect/>
          </a:stretch>
        </p:blipFill>
        <p:spPr>
          <a:xfrm>
            <a:off x="868227" y="3999319"/>
            <a:ext cx="10455546" cy="1012024"/>
          </a:xfrm>
          <a:prstGeom prst="rect">
            <a:avLst/>
          </a:prstGeom>
        </p:spPr>
      </p:pic>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7598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B39D8A8B-B865-4899-BFF8-97BDF4E46B8B}" type="slidenum">
              <a:rPr lang="en-US" altLang="en-US" sz="675" smtClean="0"/>
              <a:pPr>
                <a:defRPr/>
              </a:pPr>
              <a:t>‹#›</a:t>
            </a:fld>
            <a:endParaRPr lang="en-US" altLang="en-US" sz="675" dirty="0"/>
          </a:p>
        </p:txBody>
      </p:sp>
      <p:pic>
        <p:nvPicPr>
          <p:cNvPr id="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9" name="Date Placeholder 3"/>
          <p:cNvSpPr>
            <a:spLocks noGrp="1"/>
          </p:cNvSpPr>
          <p:nvPr>
            <p:ph type="dt" sz="half" idx="10"/>
          </p:nvPr>
        </p:nvSpPr>
        <p:spPr/>
        <p:txBody>
          <a:bodyPr/>
          <a:lstStyle>
            <a:lvl1pPr>
              <a:defRPr/>
            </a:lvl1pPr>
          </a:lstStyle>
          <a:p>
            <a:fld id="{9082A8A9-9A41-47E3-AA4B-742AC725D73E}" type="datetimeFigureOut">
              <a:rPr lang="en-US" smtClean="0"/>
              <a:t>10/24/2022</a:t>
            </a:fld>
            <a:endParaRPr lang="en-US" dirty="0"/>
          </a:p>
        </p:txBody>
      </p:sp>
    </p:spTree>
    <p:extLst>
      <p:ext uri="{BB962C8B-B14F-4D97-AF65-F5344CB8AC3E}">
        <p14:creationId xmlns:p14="http://schemas.microsoft.com/office/powerpoint/2010/main" val="2369679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0A839-D7B7-4891-8F72-21EA5F8940D4}"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17001-ADC4-4005-8EDC-4E4B8587B003}" type="slidenum">
              <a:rPr lang="en-US" smtClean="0"/>
              <a:t>‹#›</a:t>
            </a:fld>
            <a:endParaRPr lang="en-US"/>
          </a:p>
        </p:txBody>
      </p:sp>
    </p:spTree>
    <p:extLst>
      <p:ext uri="{BB962C8B-B14F-4D97-AF65-F5344CB8AC3E}">
        <p14:creationId xmlns:p14="http://schemas.microsoft.com/office/powerpoint/2010/main" val="1403893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4" name="Rectangle 3"/>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5"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94BF91E4-535B-4C04-B26F-1FE58DC4709B}" type="slidenum">
              <a:rPr lang="en-US" altLang="en-US" sz="675" smtClean="0"/>
              <a:pPr>
                <a:defRPr/>
              </a:pPr>
              <a:t>‹#›</a:t>
            </a:fld>
            <a:endParaRPr lang="en-US" altLang="en-US" sz="675" dirty="0"/>
          </a:p>
        </p:txBody>
      </p:sp>
      <p:pic>
        <p:nvPicPr>
          <p:cNvPr id="7" name="Full_backgrounds2.jpg" descr="/Creative Folder/Arrow/15-ARROW-207_Fiscal_Year_Sales_Kickoff/IMAGES/For ppt/Full_backgrounds2.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735" y="1647828"/>
            <a:ext cx="11573933"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a:p>
        </p:txBody>
      </p:sp>
      <p:sp>
        <p:nvSpPr>
          <p:cNvPr id="10" name="TextBox 9"/>
          <p:cNvSpPr txBox="1"/>
          <p:nvPr/>
        </p:nvSpPr>
        <p:spPr>
          <a:xfrm>
            <a:off x="228600" y="228600"/>
            <a:ext cx="4050323" cy="461665"/>
          </a:xfrm>
          <a:prstGeom prst="rect">
            <a:avLst/>
          </a:prstGeom>
          <a:noFill/>
        </p:spPr>
        <p:txBody>
          <a:bodyPr wrap="square" rtlCol="0">
            <a:spAutoFit/>
          </a:bodyPr>
          <a:lstStyle/>
          <a:p>
            <a:endParaRPr lang="en-US" sz="2400" b="1" dirty="0">
              <a:ln w="3175">
                <a:solidFill>
                  <a:sysClr val="windowText" lastClr="000000"/>
                </a:solidFill>
              </a:ln>
              <a:solidFill>
                <a:schemeClr val="bg1"/>
              </a:solidFill>
            </a:endParaRPr>
          </a:p>
        </p:txBody>
      </p:sp>
      <p:pic>
        <p:nvPicPr>
          <p:cNvPr id="2" name="Picture 1"/>
          <p:cNvPicPr>
            <a:picLocks noChangeAspect="1"/>
          </p:cNvPicPr>
          <p:nvPr/>
        </p:nvPicPr>
        <p:blipFill>
          <a:blip r:embed="rId6"/>
          <a:stretch>
            <a:fillRect/>
          </a:stretch>
        </p:blipFill>
        <p:spPr>
          <a:xfrm>
            <a:off x="868227" y="3999319"/>
            <a:ext cx="10455546" cy="1012024"/>
          </a:xfrm>
          <a:prstGeom prst="rect">
            <a:avLst/>
          </a:prstGeom>
        </p:spPr>
      </p:pic>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2656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03733611-8001-4D71-BBAA-077BD983670F}" type="slidenum">
              <a:rPr lang="en-US" altLang="en-US" sz="675" smtClean="0"/>
              <a:pPr>
                <a:defRPr/>
              </a:pPr>
              <a:t>‹#›</a:t>
            </a:fld>
            <a:endParaRPr lang="en-US" altLang="en-US" sz="675" dirty="0"/>
          </a:p>
        </p:txBody>
      </p:sp>
      <p:pic>
        <p:nvPicPr>
          <p:cNvPr id="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endParaRPr lang="en-US" dirty="0"/>
          </a:p>
        </p:txBody>
      </p:sp>
      <p:sp>
        <p:nvSpPr>
          <p:cNvPr id="9"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a:p>
        </p:txBody>
      </p:sp>
      <p:sp>
        <p:nvSpPr>
          <p:cNvPr id="11" name="Content Placeholder 2"/>
          <p:cNvSpPr>
            <a:spLocks noGrp="1"/>
          </p:cNvSpPr>
          <p:nvPr>
            <p:ph sz="half" idx="11"/>
          </p:nvPr>
        </p:nvSpPr>
        <p:spPr>
          <a:xfrm>
            <a:off x="609600" y="1600206"/>
            <a:ext cx="11176000" cy="4525963"/>
          </a:xfrm>
        </p:spPr>
        <p:txBody>
          <a:bodyPr/>
          <a:lstStyle>
            <a:lvl1pPr>
              <a:defRPr sz="2000"/>
            </a:lvl1pPr>
            <a:lvl2pPr>
              <a:defRPr sz="1800"/>
            </a:lvl2pPr>
            <a:lvl3pPr>
              <a:defRPr sz="1600"/>
            </a:lvl3pPr>
            <a:lvl4pPr>
              <a:defRPr sz="1200"/>
            </a:lvl4pPr>
            <a:lvl5pPr>
              <a:defRPr sz="12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2666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7"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BFB8719F-0375-4B96-915A-6F7C2006A073}" type="slidenum">
              <a:rPr lang="en-US" altLang="en-US" sz="675" smtClean="0"/>
              <a:pPr>
                <a:defRPr/>
              </a:pPr>
              <a:t>‹#›</a:t>
            </a:fld>
            <a:endParaRPr lang="en-US" altLang="en-US" sz="675" dirty="0"/>
          </a:p>
        </p:txBody>
      </p:sp>
      <p:pic>
        <p:nvPicPr>
          <p:cNvPr id="9"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a:p>
        </p:txBody>
      </p:sp>
    </p:spTree>
    <p:extLst>
      <p:ext uri="{BB962C8B-B14F-4D97-AF65-F5344CB8AC3E}">
        <p14:creationId xmlns:p14="http://schemas.microsoft.com/office/powerpoint/2010/main" val="3370148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9"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DEE212A6-93E0-4F3B-8799-6E6D475CE323}" type="slidenum">
              <a:rPr lang="en-US" altLang="en-US" sz="675" smtClean="0"/>
              <a:pPr>
                <a:defRPr/>
              </a:pPr>
              <a:t>‹#›</a:t>
            </a:fld>
            <a:endParaRPr lang="en-US" altLang="en-US" sz="675" dirty="0"/>
          </a:p>
        </p:txBody>
      </p:sp>
      <p:pic>
        <p:nvPicPr>
          <p:cNvPr id="11"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a:p>
        </p:txBody>
      </p:sp>
    </p:spTree>
    <p:extLst>
      <p:ext uri="{BB962C8B-B14F-4D97-AF65-F5344CB8AC3E}">
        <p14:creationId xmlns:p14="http://schemas.microsoft.com/office/powerpoint/2010/main" val="3676395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4"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B0A1FE38-5A05-4355-8AC0-4762786093B2}" type="slidenum">
              <a:rPr lang="en-US" altLang="en-US" sz="675" smtClean="0"/>
              <a:pPr>
                <a:defRPr/>
              </a:pPr>
              <a:t>‹#›</a:t>
            </a:fld>
            <a:endParaRPr lang="en-US" altLang="en-US" sz="675" dirty="0"/>
          </a:p>
        </p:txBody>
      </p:sp>
      <p:pic>
        <p:nvPicPr>
          <p:cNvPr id="6" name="Full_backgrounds3.jpg" descr="/Creative Folder/Arrow/15-ARROW-207_Fiscal_Year_Sales_Kickoff/IMAGES/For ppt/Full_backgrounds3.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8"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a:p>
        </p:txBody>
      </p:sp>
    </p:spTree>
    <p:extLst>
      <p:ext uri="{BB962C8B-B14F-4D97-AF65-F5344CB8AC3E}">
        <p14:creationId xmlns:p14="http://schemas.microsoft.com/office/powerpoint/2010/main" val="723863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7" descr="Picture6.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1447800"/>
            <a:ext cx="748453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5"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E6DD410F-E0BE-4F79-BA05-536DD3EDAE45}" type="slidenum">
              <a:rPr lang="en-US" altLang="en-US" sz="675" smtClean="0"/>
              <a:pPr>
                <a:defRPr/>
              </a:pPr>
              <a:t>‹#›</a:t>
            </a:fld>
            <a:endParaRPr lang="en-US" altLang="en-US" sz="675" dirty="0"/>
          </a:p>
        </p:txBody>
      </p:sp>
      <p:pic>
        <p:nvPicPr>
          <p:cNvPr id="7" name="Full_backgrounds3.jpg" descr="/Creative Folder/Arrow/15-ARROW-207_Fiscal_Year_Sales_Kickoff/IMAGES/For ppt/Full_backgrounds3.jpg"/>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1"/>
          <p:cNvSpPr>
            <a:spLocks noGrp="1"/>
          </p:cNvSpPr>
          <p:nvPr>
            <p:ph type="dt" sz="half" idx="10"/>
          </p:nvPr>
        </p:nvSpPr>
        <p:spPr/>
        <p:txBody>
          <a:bodyPr/>
          <a:lstStyle>
            <a:lvl1pPr>
              <a:defRPr/>
            </a:lvl1pPr>
          </a:lstStyle>
          <a:p>
            <a:fld id="{1813144A-D770-4DD1-A7B9-4D06FD3F5F07}" type="datetimeFigureOut">
              <a:rPr lang="en-US" smtClean="0"/>
              <a:t>10/24/2022</a:t>
            </a:fld>
            <a:endParaRPr lang="en-US"/>
          </a:p>
        </p:txBody>
      </p:sp>
    </p:spTree>
    <p:extLst>
      <p:ext uri="{BB962C8B-B14F-4D97-AF65-F5344CB8AC3E}">
        <p14:creationId xmlns:p14="http://schemas.microsoft.com/office/powerpoint/2010/main" val="271476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6"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EEC43F57-D7F5-4599-94EB-D8F33BB41226}" type="slidenum">
              <a:rPr lang="en-US" altLang="en-US" sz="675" smtClean="0"/>
              <a:pPr>
                <a:defRPr/>
              </a:pPr>
              <a:t>‹#›</a:t>
            </a:fld>
            <a:endParaRPr lang="en-US" altLang="en-US" sz="675" dirty="0"/>
          </a:p>
        </p:txBody>
      </p:sp>
      <p:pic>
        <p:nvPicPr>
          <p:cNvPr id="8" name="Full_backgrounds3.jpg" descr="/Creative Folder/Arrow/15-ARROW-207_Fiscal_Year_Sales_Kickoff/IMAGES/For ppt/Full_backgrounds3.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3" name="Content Placeholder 2"/>
          <p:cNvSpPr>
            <a:spLocks noGrp="1"/>
          </p:cNvSpPr>
          <p:nvPr>
            <p:ph idx="1"/>
          </p:nvPr>
        </p:nvSpPr>
        <p:spPr>
          <a:xfrm>
            <a:off x="4766733" y="273056"/>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a:p>
        </p:txBody>
      </p:sp>
    </p:spTree>
    <p:extLst>
      <p:ext uri="{BB962C8B-B14F-4D97-AF65-F5344CB8AC3E}">
        <p14:creationId xmlns:p14="http://schemas.microsoft.com/office/powerpoint/2010/main" val="3625507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6"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4DB15DDD-63D8-4619-81C3-E35FDAEB039E}" type="slidenum">
              <a:rPr lang="en-US" altLang="en-US" sz="675" smtClean="0"/>
              <a:pPr>
                <a:defRPr/>
              </a:pPr>
              <a:t>‹#›</a:t>
            </a:fld>
            <a:endParaRPr lang="en-US" altLang="en-US" sz="675" dirty="0"/>
          </a:p>
        </p:txBody>
      </p:sp>
      <p:pic>
        <p:nvPicPr>
          <p:cNvPr id="8" name="Full_backgrounds3.jpg" descr="/Creative Folder/Arrow/15-ARROW-207_Fiscal_Year_Sales_Kickoff/IMAGES/For ppt/Full_backgrounds3.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9"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03200" y="289686"/>
            <a:ext cx="8489696" cy="4391851"/>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9"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10"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a:p>
        </p:txBody>
      </p:sp>
    </p:spTree>
    <p:extLst>
      <p:ext uri="{BB962C8B-B14F-4D97-AF65-F5344CB8AC3E}">
        <p14:creationId xmlns:p14="http://schemas.microsoft.com/office/powerpoint/2010/main" val="209136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03733611-8001-4D71-BBAA-077BD983670F}" type="slidenum">
              <a:rPr lang="en-US" altLang="en-US" sz="675" smtClean="0"/>
              <a:pPr>
                <a:defRPr/>
              </a:pPr>
              <a:t>‹#›</a:t>
            </a:fld>
            <a:endParaRPr lang="en-US" altLang="en-US" sz="675" dirty="0"/>
          </a:p>
        </p:txBody>
      </p:sp>
      <p:pic>
        <p:nvPicPr>
          <p:cNvPr id="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dirty="0"/>
              <a:t>Click to edit Master title style</a:t>
            </a:r>
          </a:p>
        </p:txBody>
      </p:sp>
      <p:sp>
        <p:nvSpPr>
          <p:cNvPr id="9" name="Date Placeholder 3"/>
          <p:cNvSpPr>
            <a:spLocks noGrp="1"/>
          </p:cNvSpPr>
          <p:nvPr>
            <p:ph type="dt" sz="half" idx="10"/>
          </p:nvPr>
        </p:nvSpPr>
        <p:spPr/>
        <p:txBody>
          <a:bodyPr/>
          <a:lstStyle>
            <a:lvl1pPr>
              <a:defRPr/>
            </a:lvl1pPr>
          </a:lstStyle>
          <a:p>
            <a:fld id="{189A1BFC-2424-4CFF-99C3-DCA926392350}" type="datetimeFigureOut">
              <a:rPr lang="en-US" smtClean="0"/>
              <a:t>10/24/2022</a:t>
            </a:fld>
            <a:endParaRPr lang="en-US" dirty="0"/>
          </a:p>
        </p:txBody>
      </p:sp>
      <p:sp>
        <p:nvSpPr>
          <p:cNvPr id="11" name="Content Placeholder 2"/>
          <p:cNvSpPr>
            <a:spLocks noGrp="1"/>
          </p:cNvSpPr>
          <p:nvPr>
            <p:ph sz="half" idx="11"/>
          </p:nvPr>
        </p:nvSpPr>
        <p:spPr>
          <a:xfrm>
            <a:off x="609600" y="1600206"/>
            <a:ext cx="11176000" cy="4525963"/>
          </a:xfrm>
        </p:spPr>
        <p:txBody>
          <a:bodyPr/>
          <a:lstStyle>
            <a:lvl1pPr>
              <a:defRPr sz="2000"/>
            </a:lvl1pPr>
            <a:lvl2pPr>
              <a:defRPr sz="1800"/>
            </a:lvl2pPr>
            <a:lvl3pPr>
              <a:defRPr sz="1600"/>
            </a:lvl3pPr>
            <a:lvl4pPr>
              <a:defRPr sz="1200"/>
            </a:lvl4pPr>
            <a:lvl5pPr>
              <a:defRPr sz="12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6005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823B0671-9E9C-477D-BE2C-E4656C4F2787}" type="slidenum">
              <a:rPr lang="en-US" altLang="en-US" sz="675" smtClean="0"/>
              <a:pPr>
                <a:defRPr/>
              </a:pPr>
              <a:t>‹#›</a:t>
            </a:fld>
            <a:endParaRPr lang="en-US" altLang="en-US" sz="675" dirty="0"/>
          </a:p>
        </p:txBody>
      </p:sp>
      <p:pic>
        <p:nvPicPr>
          <p:cNvPr id="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8255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a:p>
        </p:txBody>
      </p:sp>
    </p:spTree>
    <p:extLst>
      <p:ext uri="{BB962C8B-B14F-4D97-AF65-F5344CB8AC3E}">
        <p14:creationId xmlns:p14="http://schemas.microsoft.com/office/powerpoint/2010/main" val="395119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B39D8A8B-B865-4899-BFF8-97BDF4E46B8B}" type="slidenum">
              <a:rPr lang="en-US" altLang="en-US" sz="675" smtClean="0"/>
              <a:pPr>
                <a:defRPr/>
              </a:pPr>
              <a:t>‹#›</a:t>
            </a:fld>
            <a:endParaRPr lang="en-US" altLang="en-US" sz="675" dirty="0"/>
          </a:p>
        </p:txBody>
      </p:sp>
      <p:pic>
        <p:nvPicPr>
          <p:cNvPr id="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9"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a:p>
        </p:txBody>
      </p:sp>
    </p:spTree>
    <p:extLst>
      <p:ext uri="{BB962C8B-B14F-4D97-AF65-F5344CB8AC3E}">
        <p14:creationId xmlns:p14="http://schemas.microsoft.com/office/powerpoint/2010/main" val="3852734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813144A-D770-4DD1-A7B9-4D06FD3F5F07}"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024E7-1B79-4A36-8C81-C22DA30CB285}" type="slidenum">
              <a:rPr lang="en-US" smtClean="0"/>
              <a:t>‹#›</a:t>
            </a:fld>
            <a:endParaRPr lang="en-US"/>
          </a:p>
        </p:txBody>
      </p:sp>
    </p:spTree>
    <p:extLst>
      <p:ext uri="{BB962C8B-B14F-4D97-AF65-F5344CB8AC3E}">
        <p14:creationId xmlns:p14="http://schemas.microsoft.com/office/powerpoint/2010/main" val="671176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Rectangle 3"/>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94BF91E4-535B-4C04-B26F-1FE58DC4709B}" type="slidenum">
              <a:rPr kumimoji="0" lang="en-US" altLang="en-US" sz="675"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675"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pic>
        <p:nvPicPr>
          <p:cNvPr id="7" name="Full_backgrounds2.jpg" descr="/Creative Folder/Arrow/15-ARROW-207_Fiscal_Year_Sales_Kickoff/IMAGES/For ppt/Full_backgrounds2.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735" y="1647828"/>
            <a:ext cx="11573933"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sp>
        <p:nvSpPr>
          <p:cNvPr id="10" name="TextBox 9"/>
          <p:cNvSpPr txBox="1"/>
          <p:nvPr/>
        </p:nvSpPr>
        <p:spPr>
          <a:xfrm>
            <a:off x="228600" y="228600"/>
            <a:ext cx="40503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3175">
                <a:solidFill>
                  <a:sysClr val="windowText" lastClr="000000"/>
                </a:solid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6"/>
          <a:stretch>
            <a:fillRect/>
          </a:stretch>
        </p:blipFill>
        <p:spPr>
          <a:xfrm>
            <a:off x="868227" y="3999319"/>
            <a:ext cx="10455546" cy="1012024"/>
          </a:xfrm>
          <a:prstGeom prst="rect">
            <a:avLst/>
          </a:prstGeom>
        </p:spPr>
      </p:pic>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1949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03733611-8001-4D71-BBAA-077BD983670F}" type="slidenum">
              <a:rPr kumimoji="0" lang="en-US" altLang="en-US" sz="675"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675"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pic>
        <p:nvPicPr>
          <p:cNvPr id="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endParaRPr lang="en-US" dirty="0"/>
          </a:p>
        </p:txBody>
      </p:sp>
      <p:sp>
        <p:nvSpPr>
          <p:cNvPr id="9"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sp>
        <p:nvSpPr>
          <p:cNvPr id="11" name="Content Placeholder 2"/>
          <p:cNvSpPr>
            <a:spLocks noGrp="1"/>
          </p:cNvSpPr>
          <p:nvPr>
            <p:ph sz="half" idx="11"/>
          </p:nvPr>
        </p:nvSpPr>
        <p:spPr>
          <a:xfrm>
            <a:off x="609600" y="1600206"/>
            <a:ext cx="11176000" cy="4525963"/>
          </a:xfrm>
        </p:spPr>
        <p:txBody>
          <a:bodyPr/>
          <a:lstStyle>
            <a:lvl1pPr>
              <a:defRPr sz="2000"/>
            </a:lvl1pPr>
            <a:lvl2pPr>
              <a:defRPr sz="1800"/>
            </a:lvl2pPr>
            <a:lvl3pPr>
              <a:defRPr sz="1600"/>
            </a:lvl3pPr>
            <a:lvl4pPr>
              <a:defRPr sz="1200"/>
            </a:lvl4pPr>
            <a:lvl5pPr>
              <a:defRPr sz="12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831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FB8719F-0375-4B96-915A-6F7C2006A073}" type="slidenum">
              <a:rPr kumimoji="0" lang="en-US" altLang="en-US" sz="675"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675"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pic>
        <p:nvPicPr>
          <p:cNvPr id="9"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pic>
        <p:nvPicPr>
          <p:cNvPr id="5" name="Picture 4" descr="A picture containing shape&#10;&#10;Description automatically generated">
            <a:extLst>
              <a:ext uri="{FF2B5EF4-FFF2-40B4-BE49-F238E27FC236}">
                <a16:creationId xmlns:a16="http://schemas.microsoft.com/office/drawing/2014/main" id="{990019FC-0091-0326-E6C2-A987874914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3039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EE212A6-93E0-4F3B-8799-6E6D475CE323}" type="slidenum">
              <a:rPr kumimoji="0" lang="en-US" altLang="en-US" sz="675"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675"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pic>
        <p:nvPicPr>
          <p:cNvPr id="11"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pic>
        <p:nvPicPr>
          <p:cNvPr id="7" name="Picture 6" descr="A picture containing shape&#10;&#10;Description automatically generated">
            <a:extLst>
              <a:ext uri="{FF2B5EF4-FFF2-40B4-BE49-F238E27FC236}">
                <a16:creationId xmlns:a16="http://schemas.microsoft.com/office/drawing/2014/main" id="{217767DB-34EC-364A-4309-D65C9AB28E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3367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0A1FE38-5A05-4355-8AC0-4762786093B2}" type="slidenum">
              <a:rPr kumimoji="0" lang="en-US" altLang="en-US" sz="675"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675"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pic>
        <p:nvPicPr>
          <p:cNvPr id="6" name="Full_backgrounds3.jpg" descr="/Creative Folder/Arrow/15-ARROW-207_Fiscal_Year_Sales_Kickoff/IMAGES/For ppt/Full_backgrounds3.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8"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pic>
        <p:nvPicPr>
          <p:cNvPr id="9" name="Picture 8" descr="A picture containing shape&#10;&#10;Description automatically generated">
            <a:extLst>
              <a:ext uri="{FF2B5EF4-FFF2-40B4-BE49-F238E27FC236}">
                <a16:creationId xmlns:a16="http://schemas.microsoft.com/office/drawing/2014/main" id="{90BE12B9-7AEA-2A6E-4957-AFCA3CF1D1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9179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Picture6.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1447800"/>
            <a:ext cx="748453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E6DD410F-E0BE-4F79-BA05-536DD3EDAE45}" type="slidenum">
              <a:rPr kumimoji="0" lang="en-US" altLang="en-US" sz="675"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675"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pic>
        <p:nvPicPr>
          <p:cNvPr id="7" name="Full_backgrounds3.jpg" descr="/Creative Folder/Arrow/15-ARROW-207_Fiscal_Year_Sales_Kickoff/IMAGES/For ppt/Full_backgrounds3.jpg"/>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1"/>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pic>
        <p:nvPicPr>
          <p:cNvPr id="10" name="Picture 9" descr="A picture containing shape&#10;&#10;Description automatically generated">
            <a:extLst>
              <a:ext uri="{FF2B5EF4-FFF2-40B4-BE49-F238E27FC236}">
                <a16:creationId xmlns:a16="http://schemas.microsoft.com/office/drawing/2014/main" id="{5CBB2FA1-782F-9160-07E3-014F560C57F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9044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EEC43F57-D7F5-4599-94EB-D8F33BB41226}" type="slidenum">
              <a:rPr kumimoji="0" lang="en-US" altLang="en-US" sz="675"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675"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pic>
        <p:nvPicPr>
          <p:cNvPr id="8" name="Full_backgrounds3.jpg" descr="/Creative Folder/Arrow/15-ARROW-207_Fiscal_Year_Sales_Kickoff/IMAGES/For ppt/Full_backgrounds3.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3" name="Content Placeholder 2"/>
          <p:cNvSpPr>
            <a:spLocks noGrp="1"/>
          </p:cNvSpPr>
          <p:nvPr>
            <p:ph idx="1"/>
          </p:nvPr>
        </p:nvSpPr>
        <p:spPr>
          <a:xfrm>
            <a:off x="4766733" y="273056"/>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pic>
        <p:nvPicPr>
          <p:cNvPr id="11" name="Picture 10" descr="A picture containing shape&#10;&#10;Description automatically generated">
            <a:extLst>
              <a:ext uri="{FF2B5EF4-FFF2-40B4-BE49-F238E27FC236}">
                <a16:creationId xmlns:a16="http://schemas.microsoft.com/office/drawing/2014/main" id="{D6008C9A-9363-7A51-90CC-674BA65B45C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2059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7"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BFB8719F-0375-4B96-915A-6F7C2006A073}" type="slidenum">
              <a:rPr lang="en-US" altLang="en-US" sz="675" smtClean="0"/>
              <a:pPr>
                <a:defRPr/>
              </a:pPr>
              <a:t>‹#›</a:t>
            </a:fld>
            <a:endParaRPr lang="en-US" altLang="en-US" sz="675" dirty="0"/>
          </a:p>
        </p:txBody>
      </p:sp>
      <p:pic>
        <p:nvPicPr>
          <p:cNvPr id="9"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p:txBody>
          <a:bodyPr/>
          <a:lstStyle>
            <a:lvl1pPr>
              <a:defRPr/>
            </a:lvl1pPr>
          </a:lstStyle>
          <a:p>
            <a:fld id="{9082A8A9-9A41-47E3-AA4B-742AC725D73E}" type="datetimeFigureOut">
              <a:rPr lang="en-US" smtClean="0"/>
              <a:t>10/24/2022</a:t>
            </a:fld>
            <a:endParaRPr lang="en-US" dirty="0"/>
          </a:p>
        </p:txBody>
      </p:sp>
    </p:spTree>
    <p:extLst>
      <p:ext uri="{BB962C8B-B14F-4D97-AF65-F5344CB8AC3E}">
        <p14:creationId xmlns:p14="http://schemas.microsoft.com/office/powerpoint/2010/main" val="1485877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DB15DDD-63D8-4619-81C3-E35FDAEB039E}" type="slidenum">
              <a:rPr kumimoji="0" lang="en-US" altLang="en-US" sz="675"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675"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pic>
        <p:nvPicPr>
          <p:cNvPr id="8" name="Full_backgrounds3.jpg" descr="/Creative Folder/Arrow/15-ARROW-207_Fiscal_Year_Sales_Kickoff/IMAGES/For ppt/Full_backgrounds3.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9"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03200" y="289686"/>
            <a:ext cx="8489696" cy="4391851"/>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9"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10"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pic>
        <p:nvPicPr>
          <p:cNvPr id="11" name="Picture 10" descr="A picture containing shape&#10;&#10;Description automatically generated">
            <a:extLst>
              <a:ext uri="{FF2B5EF4-FFF2-40B4-BE49-F238E27FC236}">
                <a16:creationId xmlns:a16="http://schemas.microsoft.com/office/drawing/2014/main" id="{300BC660-80A7-BEC9-1F46-F1C2ABDC98E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858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823B0671-9E9C-477D-BE2C-E4656C4F2787}" type="slidenum">
              <a:rPr kumimoji="0" lang="en-US" altLang="en-US" sz="675"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675"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pic>
        <p:nvPicPr>
          <p:cNvPr id="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8255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pic>
        <p:nvPicPr>
          <p:cNvPr id="4" name="Picture 3" descr="A picture containing shape&#10;&#10;Description automatically generated">
            <a:extLst>
              <a:ext uri="{FF2B5EF4-FFF2-40B4-BE49-F238E27FC236}">
                <a16:creationId xmlns:a16="http://schemas.microsoft.com/office/drawing/2014/main" id="{65C20749-E956-3D55-A322-E43FC85814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3010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39D8A8B-B865-4899-BFF8-97BDF4E46B8B}" type="slidenum">
              <a:rPr kumimoji="0" lang="en-US" altLang="en-US" sz="675"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675"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endParaRPr>
          </a:p>
        </p:txBody>
      </p:sp>
      <p:pic>
        <p:nvPicPr>
          <p:cNvPr id="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9"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pic>
        <p:nvPicPr>
          <p:cNvPr id="4" name="Picture 3" descr="A picture containing shape&#10;&#10;Description automatically generated">
            <a:extLst>
              <a:ext uri="{FF2B5EF4-FFF2-40B4-BE49-F238E27FC236}">
                <a16:creationId xmlns:a16="http://schemas.microsoft.com/office/drawing/2014/main" id="{8B3CC094-C26E-46CC-8280-35E420F879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8969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8813B5-F773-49EA-A867-3E32641E4944}"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8FAC4-A829-4066-8789-CAD24AC82021}" type="slidenum">
              <a:rPr lang="en-US" smtClean="0"/>
              <a:t>‹#›</a:t>
            </a:fld>
            <a:endParaRPr lang="en-US"/>
          </a:p>
        </p:txBody>
      </p:sp>
    </p:spTree>
    <p:extLst>
      <p:ext uri="{BB962C8B-B14F-4D97-AF65-F5344CB8AC3E}">
        <p14:creationId xmlns:p14="http://schemas.microsoft.com/office/powerpoint/2010/main" val="115769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DC8FAC4-A829-4066-8789-CAD24AC82021}" type="slidenum">
              <a:rPr lang="en-US" smtClean="0"/>
              <a:t>‹#›</a:t>
            </a:fld>
            <a:endParaRPr lang="en-US"/>
          </a:p>
        </p:txBody>
      </p:sp>
    </p:spTree>
    <p:extLst>
      <p:ext uri="{BB962C8B-B14F-4D97-AF65-F5344CB8AC3E}">
        <p14:creationId xmlns:p14="http://schemas.microsoft.com/office/powerpoint/2010/main" val="1664116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36226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F5CE5D0-AE6E-034D-ACEA-A0026539A5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E3862E-FB0E-48A7-A1F8-A719C15912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01B9D3-8950-4C94-B3D0-7610AEDDF403}"/>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9BCA97A-FBDA-40B4-9ED0-265CCAC917B3}"/>
              </a:ext>
            </a:extLst>
          </p:cNvPr>
          <p:cNvSpPr>
            <a:spLocks noGrp="1"/>
          </p:cNvSpPr>
          <p:nvPr>
            <p:ph type="dt" sz="half" idx="10"/>
          </p:nvPr>
        </p:nvSpPr>
        <p:spPr/>
        <p:txBody>
          <a:bodyPr/>
          <a:lstStyle/>
          <a:p>
            <a:fld id="{2D8813B5-F773-49EA-A867-3E32641E4944}" type="datetimeFigureOut">
              <a:rPr lang="en-US" smtClean="0"/>
              <a:t>10/24/2022</a:t>
            </a:fld>
            <a:endParaRPr lang="en-US"/>
          </a:p>
        </p:txBody>
      </p:sp>
      <p:sp>
        <p:nvSpPr>
          <p:cNvPr id="5" name="Footer Placeholder 4">
            <a:extLst>
              <a:ext uri="{FF2B5EF4-FFF2-40B4-BE49-F238E27FC236}">
                <a16:creationId xmlns:a16="http://schemas.microsoft.com/office/drawing/2014/main" id="{987EF292-AB3F-4AA6-B590-8860B62AF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04C164-2033-4BD8-B8D1-0897F7FBA3F1}"/>
              </a:ext>
            </a:extLst>
          </p:cNvPr>
          <p:cNvSpPr>
            <a:spLocks noGrp="1"/>
          </p:cNvSpPr>
          <p:nvPr>
            <p:ph type="sldNum" sz="quarter" idx="12"/>
          </p:nvPr>
        </p:nvSpPr>
        <p:spPr/>
        <p:txBody>
          <a:bodyPr/>
          <a:lstStyle/>
          <a:p>
            <a:fld id="{9DC8FAC4-A829-4066-8789-CAD24AC82021}" type="slidenum">
              <a:rPr lang="en-US" smtClean="0"/>
              <a:t>‹#›</a:t>
            </a:fld>
            <a:endParaRPr lang="en-US"/>
          </a:p>
        </p:txBody>
      </p:sp>
    </p:spTree>
    <p:extLst>
      <p:ext uri="{BB962C8B-B14F-4D97-AF65-F5344CB8AC3E}">
        <p14:creationId xmlns:p14="http://schemas.microsoft.com/office/powerpoint/2010/main" val="3383759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C87D6C4C-15FA-E848-8AFD-5906A760E3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2123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912A7-6A4D-47F8-9DDD-45CD9134B8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BA65D8-9896-4D4B-A8F7-0A492CE825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336E18-B61D-4607-B0B5-34C9B3B9F126}"/>
              </a:ext>
            </a:extLst>
          </p:cNvPr>
          <p:cNvSpPr>
            <a:spLocks noGrp="1"/>
          </p:cNvSpPr>
          <p:nvPr>
            <p:ph type="dt" sz="half" idx="10"/>
          </p:nvPr>
        </p:nvSpPr>
        <p:spPr/>
        <p:txBody>
          <a:bodyPr/>
          <a:lstStyle/>
          <a:p>
            <a:fld id="{2D8813B5-F773-49EA-A867-3E32641E4944}" type="datetimeFigureOut">
              <a:rPr lang="en-US" smtClean="0"/>
              <a:t>10/24/2022</a:t>
            </a:fld>
            <a:endParaRPr lang="en-US"/>
          </a:p>
        </p:txBody>
      </p:sp>
      <p:sp>
        <p:nvSpPr>
          <p:cNvPr id="5" name="Footer Placeholder 4">
            <a:extLst>
              <a:ext uri="{FF2B5EF4-FFF2-40B4-BE49-F238E27FC236}">
                <a16:creationId xmlns:a16="http://schemas.microsoft.com/office/drawing/2014/main" id="{3F2C9A87-6EBB-4B9A-9577-6CDE6B3A4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A121A7-FB08-40B2-8823-0CFC6AB20D01}"/>
              </a:ext>
            </a:extLst>
          </p:cNvPr>
          <p:cNvSpPr>
            <a:spLocks noGrp="1"/>
          </p:cNvSpPr>
          <p:nvPr>
            <p:ph type="sldNum" sz="quarter" idx="12"/>
          </p:nvPr>
        </p:nvSpPr>
        <p:spPr/>
        <p:txBody>
          <a:bodyPr/>
          <a:lstStyle/>
          <a:p>
            <a:fld id="{9DC8FAC4-A829-4066-8789-CAD24AC82021}" type="slidenum">
              <a:rPr lang="en-US" smtClean="0"/>
              <a:t>‹#›</a:t>
            </a:fld>
            <a:endParaRPr lang="en-US"/>
          </a:p>
        </p:txBody>
      </p:sp>
      <p:pic>
        <p:nvPicPr>
          <p:cNvPr id="7" name="Picture 6">
            <a:extLst>
              <a:ext uri="{FF2B5EF4-FFF2-40B4-BE49-F238E27FC236}">
                <a16:creationId xmlns:a16="http://schemas.microsoft.com/office/drawing/2014/main" id="{DD64808D-F617-4814-8077-6AF8CAAE2D70}"/>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717D4A8-BC1E-44C1-BEF3-58B187D69502}"/>
              </a:ext>
            </a:extLst>
          </p:cNvPr>
          <p:cNvPicPr>
            <a:picLocks noChangeAspect="1"/>
          </p:cNvPicPr>
          <p:nvPr/>
        </p:nvPicPr>
        <p:blipFill>
          <a:blip r:embed="rId3"/>
          <a:stretch>
            <a:fillRect/>
          </a:stretch>
        </p:blipFill>
        <p:spPr>
          <a:xfrm>
            <a:off x="2495225" y="4800141"/>
            <a:ext cx="8629975" cy="1958673"/>
          </a:xfrm>
          <a:prstGeom prst="rect">
            <a:avLst/>
          </a:prstGeom>
        </p:spPr>
      </p:pic>
    </p:spTree>
    <p:extLst>
      <p:ext uri="{BB962C8B-B14F-4D97-AF65-F5344CB8AC3E}">
        <p14:creationId xmlns:p14="http://schemas.microsoft.com/office/powerpoint/2010/main" val="1310243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5EBCD5-A03D-4C4E-8628-D40D3DA592E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DE66C3-496F-4B0A-8033-E6CA925B7301}"/>
              </a:ext>
            </a:extLst>
          </p:cNvPr>
          <p:cNvSpPr>
            <a:spLocks noGrp="1"/>
          </p:cNvSpPr>
          <p:nvPr>
            <p:ph type="title"/>
          </p:nvPr>
        </p:nvSpPr>
        <p:spPr>
          <a:xfrm>
            <a:off x="838199" y="365125"/>
            <a:ext cx="7710455"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A612F2F-7441-423F-9382-E992EC9AA66D}"/>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0D0A2FB0-A0FB-480F-A50C-5AEF18267E34}"/>
              </a:ext>
            </a:extLst>
          </p:cNvPr>
          <p:cNvPicPr>
            <a:picLocks noChangeAspect="1"/>
          </p:cNvPicPr>
          <p:nvPr/>
        </p:nvPicPr>
        <p:blipFill>
          <a:blip r:embed="rId3"/>
          <a:stretch>
            <a:fillRect/>
          </a:stretch>
        </p:blipFill>
        <p:spPr>
          <a:xfrm>
            <a:off x="8548655" y="230189"/>
            <a:ext cx="3538961" cy="803208"/>
          </a:xfrm>
          <a:prstGeom prst="rect">
            <a:avLst/>
          </a:prstGeom>
        </p:spPr>
      </p:pic>
    </p:spTree>
    <p:extLst>
      <p:ext uri="{BB962C8B-B14F-4D97-AF65-F5344CB8AC3E}">
        <p14:creationId xmlns:p14="http://schemas.microsoft.com/office/powerpoint/2010/main" val="256347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9"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DEE212A6-93E0-4F3B-8799-6E6D475CE323}" type="slidenum">
              <a:rPr lang="en-US" altLang="en-US" sz="675" smtClean="0"/>
              <a:pPr>
                <a:defRPr/>
              </a:pPr>
              <a:t>‹#›</a:t>
            </a:fld>
            <a:endParaRPr lang="en-US" altLang="en-US" sz="675" dirty="0"/>
          </a:p>
        </p:txBody>
      </p:sp>
      <p:pic>
        <p:nvPicPr>
          <p:cNvPr id="11"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10"/>
          </p:nvPr>
        </p:nvSpPr>
        <p:spPr/>
        <p:txBody>
          <a:bodyPr/>
          <a:lstStyle>
            <a:lvl1pPr>
              <a:defRPr/>
            </a:lvl1pPr>
          </a:lstStyle>
          <a:p>
            <a:fld id="{9082A8A9-9A41-47E3-AA4B-742AC725D73E}" type="datetimeFigureOut">
              <a:rPr lang="en-US" smtClean="0"/>
              <a:t>10/24/2022</a:t>
            </a:fld>
            <a:endParaRPr lang="en-US" dirty="0"/>
          </a:p>
        </p:txBody>
      </p:sp>
    </p:spTree>
    <p:extLst>
      <p:ext uri="{BB962C8B-B14F-4D97-AF65-F5344CB8AC3E}">
        <p14:creationId xmlns:p14="http://schemas.microsoft.com/office/powerpoint/2010/main" val="3256078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0A2D3B-9438-44C8-B1CC-DC3C482A6192}"/>
              </a:ext>
            </a:extLst>
          </p:cNvPr>
          <p:cNvPicPr>
            <a:picLocks noChangeAspect="1"/>
          </p:cNvPicPr>
          <p:nvPr/>
        </p:nvPicPr>
        <p:blipFill>
          <a:blip r:embed="rId2"/>
          <a:stretch>
            <a:fillRect/>
          </a:stretch>
        </p:blipFill>
        <p:spPr>
          <a:xfrm>
            <a:off x="0" y="8709"/>
            <a:ext cx="12192000" cy="6858000"/>
          </a:xfrm>
          <a:prstGeom prst="rect">
            <a:avLst/>
          </a:prstGeom>
        </p:spPr>
      </p:pic>
      <p:sp>
        <p:nvSpPr>
          <p:cNvPr id="2" name="Title 1">
            <a:extLst>
              <a:ext uri="{FF2B5EF4-FFF2-40B4-BE49-F238E27FC236}">
                <a16:creationId xmlns:a16="http://schemas.microsoft.com/office/drawing/2014/main" id="{F1517D3B-D305-4F65-ACC0-D83EE4A2B89F}"/>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B3039F01-A23D-4D60-96D3-DDA28A2383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5A29E85F-B889-4507-8773-1DD026549603}"/>
              </a:ext>
            </a:extLst>
          </p:cNvPr>
          <p:cNvPicPr>
            <a:picLocks noChangeAspect="1"/>
          </p:cNvPicPr>
          <p:nvPr/>
        </p:nvPicPr>
        <p:blipFill>
          <a:blip r:embed="rId3"/>
          <a:stretch>
            <a:fillRect/>
          </a:stretch>
        </p:blipFill>
        <p:spPr>
          <a:xfrm>
            <a:off x="7220852" y="261345"/>
            <a:ext cx="4864217" cy="1103991"/>
          </a:xfrm>
          <a:prstGeom prst="rect">
            <a:avLst/>
          </a:prstGeom>
        </p:spPr>
      </p:pic>
    </p:spTree>
    <p:extLst>
      <p:ext uri="{BB962C8B-B14F-4D97-AF65-F5344CB8AC3E}">
        <p14:creationId xmlns:p14="http://schemas.microsoft.com/office/powerpoint/2010/main" val="663832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50C121-00EE-4A81-BD01-35163BBE8AB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AC06A8-315F-4D3D-B378-F92D77DE03BB}"/>
              </a:ext>
            </a:extLst>
          </p:cNvPr>
          <p:cNvSpPr>
            <a:spLocks noGrp="1"/>
          </p:cNvSpPr>
          <p:nvPr>
            <p:ph type="title"/>
          </p:nvPr>
        </p:nvSpPr>
        <p:spPr>
          <a:xfrm>
            <a:off x="838200" y="365125"/>
            <a:ext cx="791123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3B4FA8-F973-469B-897A-9247A1148474}"/>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D2E69E-A819-40A5-BBF5-64CD220A9CEE}"/>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39A3C9A4-6295-4F83-9D4E-9934F71B1226}"/>
              </a:ext>
            </a:extLst>
          </p:cNvPr>
          <p:cNvPicPr>
            <a:picLocks noChangeAspect="1"/>
          </p:cNvPicPr>
          <p:nvPr/>
        </p:nvPicPr>
        <p:blipFill>
          <a:blip r:embed="rId3"/>
          <a:stretch>
            <a:fillRect/>
          </a:stretch>
        </p:blipFill>
        <p:spPr>
          <a:xfrm>
            <a:off x="8668319" y="230031"/>
            <a:ext cx="3429276" cy="778314"/>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D90A5818-B331-D7D4-B687-63816B3386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34654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10A84B-AE9F-448E-A21B-D62374BF1B4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61E5F75-4FBC-4FA5-9301-758C4C22C50A}"/>
              </a:ext>
            </a:extLst>
          </p:cNvPr>
          <p:cNvSpPr>
            <a:spLocks noGrp="1"/>
          </p:cNvSpPr>
          <p:nvPr>
            <p:ph type="title"/>
          </p:nvPr>
        </p:nvSpPr>
        <p:spPr>
          <a:xfrm>
            <a:off x="838200" y="365125"/>
            <a:ext cx="7904967"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0A9448E6-DB58-4D3A-A023-AB3ECFBF704A}"/>
              </a:ext>
            </a:extLst>
          </p:cNvPr>
          <p:cNvPicPr>
            <a:picLocks noChangeAspect="1"/>
          </p:cNvPicPr>
          <p:nvPr/>
        </p:nvPicPr>
        <p:blipFill>
          <a:blip r:embed="rId3"/>
          <a:stretch>
            <a:fillRect/>
          </a:stretch>
        </p:blipFill>
        <p:spPr>
          <a:xfrm>
            <a:off x="8686800" y="236294"/>
            <a:ext cx="3373218" cy="803366"/>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59B0E550-2CDF-D1FC-361D-129174CBF8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0647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endParaRPr lang="en-US" dirty="0"/>
          </a:p>
        </p:txBody>
      </p:sp>
      <p:sp>
        <p:nvSpPr>
          <p:cNvPr id="9"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sp>
        <p:nvSpPr>
          <p:cNvPr id="11" name="Content Placeholder 2"/>
          <p:cNvSpPr>
            <a:spLocks noGrp="1"/>
          </p:cNvSpPr>
          <p:nvPr>
            <p:ph sz="half" idx="11"/>
          </p:nvPr>
        </p:nvSpPr>
        <p:spPr>
          <a:xfrm>
            <a:off x="609600" y="1600206"/>
            <a:ext cx="11176000" cy="4525963"/>
          </a:xfrm>
        </p:spPr>
        <p:txBody>
          <a:bodyPr/>
          <a:lstStyle>
            <a:lvl1pPr>
              <a:defRPr sz="2000"/>
            </a:lvl1pPr>
            <a:lvl2pPr>
              <a:defRPr sz="1800"/>
            </a:lvl2pPr>
            <a:lvl3pPr>
              <a:defRPr sz="1600"/>
            </a:lvl3pPr>
            <a:lvl4pPr>
              <a:defRPr sz="1200"/>
            </a:lvl4pPr>
            <a:lvl5pPr>
              <a:defRPr sz="12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3418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endParaRPr lang="en-US" dirty="0"/>
          </a:p>
        </p:txBody>
      </p:sp>
      <p:sp>
        <p:nvSpPr>
          <p:cNvPr id="9"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sp>
        <p:nvSpPr>
          <p:cNvPr id="11" name="Content Placeholder 2"/>
          <p:cNvSpPr>
            <a:spLocks noGrp="1"/>
          </p:cNvSpPr>
          <p:nvPr>
            <p:ph sz="half" idx="11"/>
          </p:nvPr>
        </p:nvSpPr>
        <p:spPr>
          <a:xfrm>
            <a:off x="609600" y="1600206"/>
            <a:ext cx="11176000" cy="4525963"/>
          </a:xfrm>
        </p:spPr>
        <p:txBody>
          <a:bodyPr/>
          <a:lstStyle>
            <a:lvl1pPr>
              <a:defRPr sz="2000"/>
            </a:lvl1pPr>
            <a:lvl2pPr>
              <a:defRPr sz="1800"/>
            </a:lvl2pPr>
            <a:lvl3pPr>
              <a:defRPr sz="1600"/>
            </a:lvl3pPr>
            <a:lvl4pPr>
              <a:defRPr sz="1200"/>
            </a:lvl4pPr>
            <a:lvl5pPr>
              <a:defRPr sz="12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6980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endParaRPr lang="en-US" dirty="0"/>
          </a:p>
        </p:txBody>
      </p:sp>
      <p:sp>
        <p:nvSpPr>
          <p:cNvPr id="9"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sp>
        <p:nvSpPr>
          <p:cNvPr id="11" name="Content Placeholder 2"/>
          <p:cNvSpPr>
            <a:spLocks noGrp="1"/>
          </p:cNvSpPr>
          <p:nvPr>
            <p:ph sz="half" idx="11"/>
          </p:nvPr>
        </p:nvSpPr>
        <p:spPr>
          <a:xfrm>
            <a:off x="609600" y="1600206"/>
            <a:ext cx="11176000" cy="4525963"/>
          </a:xfrm>
        </p:spPr>
        <p:txBody>
          <a:bodyPr/>
          <a:lstStyle>
            <a:lvl1pPr>
              <a:defRPr sz="2000"/>
            </a:lvl1pPr>
            <a:lvl2pPr>
              <a:defRPr sz="1800"/>
            </a:lvl2pPr>
            <a:lvl3pPr>
              <a:defRPr sz="1600"/>
            </a:lvl3pPr>
            <a:lvl4pPr>
              <a:defRPr sz="1200"/>
            </a:lvl4pPr>
            <a:lvl5pPr>
              <a:defRPr sz="12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5722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endParaRPr lang="en-US" dirty="0"/>
          </a:p>
        </p:txBody>
      </p:sp>
      <p:sp>
        <p:nvSpPr>
          <p:cNvPr id="9"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sp>
        <p:nvSpPr>
          <p:cNvPr id="11" name="Content Placeholder 2"/>
          <p:cNvSpPr>
            <a:spLocks noGrp="1"/>
          </p:cNvSpPr>
          <p:nvPr>
            <p:ph sz="half" idx="11"/>
          </p:nvPr>
        </p:nvSpPr>
        <p:spPr>
          <a:xfrm>
            <a:off x="609600" y="1600206"/>
            <a:ext cx="11176000" cy="4525963"/>
          </a:xfrm>
        </p:spPr>
        <p:txBody>
          <a:bodyPr/>
          <a:lstStyle>
            <a:lvl1pPr>
              <a:defRPr sz="2000"/>
            </a:lvl1pPr>
            <a:lvl2pPr>
              <a:defRPr sz="1800"/>
            </a:lvl2pPr>
            <a:lvl3pPr>
              <a:defRPr sz="1600"/>
            </a:lvl3pPr>
            <a:lvl4pPr>
              <a:defRPr sz="1200"/>
            </a:lvl4pPr>
            <a:lvl5pPr>
              <a:defRPr sz="12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8947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endParaRPr lang="en-US" dirty="0"/>
          </a:p>
        </p:txBody>
      </p:sp>
      <p:sp>
        <p:nvSpPr>
          <p:cNvPr id="9"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sp>
        <p:nvSpPr>
          <p:cNvPr id="11" name="Content Placeholder 2"/>
          <p:cNvSpPr>
            <a:spLocks noGrp="1"/>
          </p:cNvSpPr>
          <p:nvPr>
            <p:ph sz="half" idx="11"/>
          </p:nvPr>
        </p:nvSpPr>
        <p:spPr>
          <a:xfrm>
            <a:off x="609600" y="1600206"/>
            <a:ext cx="11176000" cy="4525963"/>
          </a:xfrm>
        </p:spPr>
        <p:txBody>
          <a:bodyPr/>
          <a:lstStyle>
            <a:lvl1pPr>
              <a:defRPr sz="2000"/>
            </a:lvl1pPr>
            <a:lvl2pPr>
              <a:defRPr sz="1800"/>
            </a:lvl2pPr>
            <a:lvl3pPr>
              <a:defRPr sz="1600"/>
            </a:lvl3pPr>
            <a:lvl4pPr>
              <a:defRPr sz="1200"/>
            </a:lvl4pPr>
            <a:lvl5pPr>
              <a:defRPr sz="12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1319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endParaRPr lang="en-US" dirty="0"/>
          </a:p>
        </p:txBody>
      </p:sp>
      <p:sp>
        <p:nvSpPr>
          <p:cNvPr id="9" name="Date Placeholder 3"/>
          <p:cNvSpPr>
            <a:spLocks noGrp="1"/>
          </p:cNvSpPr>
          <p:nvPr>
            <p:ph type="dt" sz="half" idx="10"/>
          </p:nvPr>
        </p:nvSpPr>
        <p:spPr/>
        <p:txBody>
          <a:bodyPr/>
          <a:lstStyle>
            <a:lvl1pPr>
              <a:defRPr/>
            </a:lvl1pPr>
          </a:lstStyle>
          <a:p>
            <a:fld id="{2D8813B5-F773-49EA-A867-3E32641E4944}" type="datetimeFigureOut">
              <a:rPr lang="en-US" smtClean="0"/>
              <a:t>10/24/2022</a:t>
            </a:fld>
            <a:endParaRPr lang="en-US"/>
          </a:p>
        </p:txBody>
      </p:sp>
      <p:sp>
        <p:nvSpPr>
          <p:cNvPr id="11" name="Content Placeholder 2"/>
          <p:cNvSpPr>
            <a:spLocks noGrp="1"/>
          </p:cNvSpPr>
          <p:nvPr>
            <p:ph sz="half" idx="11"/>
          </p:nvPr>
        </p:nvSpPr>
        <p:spPr>
          <a:xfrm>
            <a:off x="609600" y="1600206"/>
            <a:ext cx="11176000" cy="4525963"/>
          </a:xfrm>
        </p:spPr>
        <p:txBody>
          <a:bodyPr/>
          <a:lstStyle>
            <a:lvl1pPr>
              <a:defRPr sz="2000"/>
            </a:lvl1pPr>
            <a:lvl2pPr>
              <a:defRPr sz="1800"/>
            </a:lvl2pPr>
            <a:lvl3pPr>
              <a:defRPr sz="1600"/>
            </a:lvl3pPr>
            <a:lvl4pPr>
              <a:defRPr sz="1200"/>
            </a:lvl4pPr>
            <a:lvl5pPr>
              <a:defRPr sz="12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4350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9B1F7B0-2ED8-4AE9-80BA-2B4219E626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C04CA12-8FF9-468A-A3B2-3E7D9F34BABE}"/>
              </a:ext>
            </a:extLst>
          </p:cNvPr>
          <p:cNvPicPr>
            <a:picLocks noChangeAspect="1"/>
          </p:cNvPicPr>
          <p:nvPr userDrawn="1"/>
        </p:nvPicPr>
        <p:blipFill>
          <a:blip r:embed="rId2"/>
          <a:stretch>
            <a:fillRect/>
          </a:stretch>
        </p:blipFill>
        <p:spPr>
          <a:xfrm>
            <a:off x="-277092" y="-136525"/>
            <a:ext cx="12531437" cy="7013864"/>
          </a:xfrm>
          <a:prstGeom prst="rect">
            <a:avLst/>
          </a:prstGeom>
        </p:spPr>
      </p:pic>
    </p:spTree>
    <p:extLst>
      <p:ext uri="{BB962C8B-B14F-4D97-AF65-F5344CB8AC3E}">
        <p14:creationId xmlns:p14="http://schemas.microsoft.com/office/powerpoint/2010/main" val="100501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4"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B0A1FE38-5A05-4355-8AC0-4762786093B2}" type="slidenum">
              <a:rPr lang="en-US" altLang="en-US" sz="675" smtClean="0"/>
              <a:pPr>
                <a:defRPr/>
              </a:pPr>
              <a:t>‹#›</a:t>
            </a:fld>
            <a:endParaRPr lang="en-US" altLang="en-US" sz="675" dirty="0"/>
          </a:p>
        </p:txBody>
      </p:sp>
      <p:pic>
        <p:nvPicPr>
          <p:cNvPr id="6" name="Full_backgrounds3.jpg" descr="/Creative Folder/Arrow/15-ARROW-207_Fiscal_Year_Sales_Kickoff/IMAGES/For ppt/Full_backgrounds3.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8" name="Date Placeholder 3"/>
          <p:cNvSpPr>
            <a:spLocks noGrp="1"/>
          </p:cNvSpPr>
          <p:nvPr>
            <p:ph type="dt" sz="half" idx="10"/>
          </p:nvPr>
        </p:nvSpPr>
        <p:spPr/>
        <p:txBody>
          <a:bodyPr/>
          <a:lstStyle>
            <a:lvl1pPr>
              <a:defRPr/>
            </a:lvl1pPr>
          </a:lstStyle>
          <a:p>
            <a:fld id="{9082A8A9-9A41-47E3-AA4B-742AC725D73E}" type="datetimeFigureOut">
              <a:rPr lang="en-US" smtClean="0"/>
              <a:t>10/24/2022</a:t>
            </a:fld>
            <a:endParaRPr lang="en-US" dirty="0"/>
          </a:p>
        </p:txBody>
      </p:sp>
    </p:spTree>
    <p:extLst>
      <p:ext uri="{BB962C8B-B14F-4D97-AF65-F5344CB8AC3E}">
        <p14:creationId xmlns:p14="http://schemas.microsoft.com/office/powerpoint/2010/main" val="1073710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C52-93DD-44E0-BE03-ABA543A6D25D}"/>
              </a:ext>
            </a:extLst>
          </p:cNvPr>
          <p:cNvSpPr>
            <a:spLocks noGrp="1"/>
          </p:cNvSpPr>
          <p:nvPr>
            <p:ph type="title"/>
          </p:nvPr>
        </p:nvSpPr>
        <p:spPr>
          <a:xfrm>
            <a:off x="267477" y="365126"/>
            <a:ext cx="7943461" cy="966042"/>
          </a:xfrm>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D697E-6E7E-4EEC-BD9D-275CEB608984}"/>
              </a:ext>
            </a:extLst>
          </p:cNvPr>
          <p:cNvSpPr>
            <a:spLocks noGrp="1"/>
          </p:cNvSpPr>
          <p:nvPr>
            <p:ph idx="1"/>
          </p:nvPr>
        </p:nvSpPr>
        <p:spPr>
          <a:xfrm>
            <a:off x="267477" y="1825625"/>
            <a:ext cx="11086323" cy="4351338"/>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94C5A18-06D3-4FBA-A126-29FFFF3D31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4491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1493AA1-9C61-42FC-B328-A1D8B507CEA9}"/>
              </a:ext>
            </a:extLst>
          </p:cNvPr>
          <p:cNvGrpSpPr/>
          <p:nvPr userDrawn="1"/>
        </p:nvGrpSpPr>
        <p:grpSpPr>
          <a:xfrm>
            <a:off x="0" y="-68424"/>
            <a:ext cx="12192000" cy="6926424"/>
            <a:chOff x="13368" y="66892"/>
            <a:chExt cx="12050399" cy="6624396"/>
          </a:xfrm>
        </p:grpSpPr>
        <p:pic>
          <p:nvPicPr>
            <p:cNvPr id="8" name="Picture 7">
              <a:extLst>
                <a:ext uri="{FF2B5EF4-FFF2-40B4-BE49-F238E27FC236}">
                  <a16:creationId xmlns:a16="http://schemas.microsoft.com/office/drawing/2014/main" id="{96540A06-A40F-4877-A10E-8B2FD39EC4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1" t="933" r="1211" b="2389"/>
            <a:stretch/>
          </p:blipFill>
          <p:spPr>
            <a:xfrm>
              <a:off x="13368" y="66892"/>
              <a:ext cx="12050399" cy="6624396"/>
            </a:xfrm>
            <a:prstGeom prst="rect">
              <a:avLst/>
            </a:prstGeom>
          </p:spPr>
        </p:pic>
        <p:pic>
          <p:nvPicPr>
            <p:cNvPr id="6" name="Picture 15">
              <a:extLst>
                <a:ext uri="{FF2B5EF4-FFF2-40B4-BE49-F238E27FC236}">
                  <a16:creationId xmlns:a16="http://schemas.microsoft.com/office/drawing/2014/main" id="{2FC2E592-BC14-4622-8DAE-7B8F8FF94EA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0474" y="315118"/>
              <a:ext cx="4558810" cy="126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40624DC5-0D5E-4BAE-9944-B770534A7035}"/>
              </a:ext>
            </a:extLst>
          </p:cNvPr>
          <p:cNvSpPr>
            <a:spLocks noGrp="1"/>
          </p:cNvSpPr>
          <p:nvPr>
            <p:ph type="title"/>
          </p:nvPr>
        </p:nvSpPr>
        <p:spPr>
          <a:xfrm>
            <a:off x="831850" y="1709738"/>
            <a:ext cx="10515600" cy="2852737"/>
          </a:xfrm>
        </p:spPr>
        <p:txBody>
          <a:bodyPr anchor="ctr"/>
          <a:lstStyle>
            <a:lvl1pPr algn="ctr">
              <a:defRPr sz="60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C4E42CA-B0A3-46E2-A186-9A3CB91A94D6}"/>
              </a:ext>
            </a:extLst>
          </p:cNvPr>
          <p:cNvSpPr>
            <a:spLocks noGrp="1"/>
          </p:cNvSpPr>
          <p:nvPr>
            <p:ph type="body" idx="1"/>
          </p:nvPr>
        </p:nvSpPr>
        <p:spPr>
          <a:xfrm>
            <a:off x="831850" y="4589464"/>
            <a:ext cx="10515600" cy="1111682"/>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37CF500-0952-40EE-AAEA-4E347782C5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179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E5690-B05C-4C97-8A44-69A4C2021A76}"/>
              </a:ext>
            </a:extLst>
          </p:cNvPr>
          <p:cNvSpPr>
            <a:spLocks noGrp="1"/>
          </p:cNvSpPr>
          <p:nvPr>
            <p:ph type="title"/>
          </p:nvPr>
        </p:nvSpPr>
        <p:spPr>
          <a:xfrm>
            <a:off x="255037" y="245204"/>
            <a:ext cx="7898363" cy="1325563"/>
          </a:xfrm>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A0C0A8-937B-415D-9A2D-47BE43061F07}"/>
              </a:ext>
            </a:extLst>
          </p:cNvPr>
          <p:cNvSpPr>
            <a:spLocks noGrp="1"/>
          </p:cNvSpPr>
          <p:nvPr>
            <p:ph sz="half" idx="1"/>
          </p:nvPr>
        </p:nvSpPr>
        <p:spPr>
          <a:xfrm>
            <a:off x="255037" y="1787889"/>
            <a:ext cx="5764763" cy="4351338"/>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FBFD326-5BA0-4044-856D-98136DCAC5A7}"/>
              </a:ext>
            </a:extLst>
          </p:cNvPr>
          <p:cNvSpPr>
            <a:spLocks noGrp="1"/>
          </p:cNvSpPr>
          <p:nvPr>
            <p:ph sz="half" idx="2"/>
          </p:nvPr>
        </p:nvSpPr>
        <p:spPr>
          <a:xfrm>
            <a:off x="6096000" y="1787889"/>
            <a:ext cx="5764763" cy="4351338"/>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67FEE8-F153-4E02-A7BF-20BE4A23B5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EB5B0B-4EAC-4504-A8BD-19076A561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10/24/2022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0EE904E-70BD-498D-85E3-53A6A22CC9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7B36295-8490-4B84-B829-C6E67D4552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0EF27-BE7C-41FE-BD0A-1B1FED2D97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9827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lvl1pPr>
              <a:defRPr/>
            </a:lvl1pPr>
          </a:lstStyle>
          <a:p>
            <a:fld id="{28AA5F30-223D-42CE-9D15-596F3E384D91}" type="datetimeFigureOut">
              <a:rPr lang="en-US" smtClean="0"/>
              <a:t>10/24/2022</a:t>
            </a:fld>
            <a:endParaRPr lang="en-US" dirty="0"/>
          </a:p>
        </p:txBody>
      </p:sp>
      <p:sp>
        <p:nvSpPr>
          <p:cNvPr id="11" name="Title 10"/>
          <p:cNvSpPr>
            <a:spLocks noGrp="1"/>
          </p:cNvSpPr>
          <p:nvPr>
            <p:ph type="title"/>
          </p:nvPr>
        </p:nvSpPr>
        <p:spPr>
          <a:xfrm>
            <a:off x="255037" y="240717"/>
            <a:ext cx="7918579" cy="1325563"/>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41527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Rectangle 3"/>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5"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94BF91E4-535B-4C04-B26F-1FE58DC4709B}" type="slidenum">
              <a:rPr lang="en-US" altLang="en-US" sz="675" smtClean="0"/>
              <a:pPr>
                <a:defRPr/>
              </a:pPr>
              <a:t>‹#›</a:t>
            </a:fld>
            <a:endParaRPr lang="en-US" altLang="en-US" sz="675" dirty="0"/>
          </a:p>
        </p:txBody>
      </p:sp>
      <p:pic>
        <p:nvPicPr>
          <p:cNvPr id="7" name="Full_backgrounds2.jpg" descr="/Creative Folder/Arrow/15-ARROW-207_Fiscal_Year_Sales_Kickoff/IMAGES/For ppt/Full_backgrounds2.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735" y="1647828"/>
            <a:ext cx="11573933"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dirty="0"/>
          </a:p>
        </p:txBody>
      </p:sp>
      <p:sp>
        <p:nvSpPr>
          <p:cNvPr id="10" name="TextBox 9"/>
          <p:cNvSpPr txBox="1"/>
          <p:nvPr/>
        </p:nvSpPr>
        <p:spPr>
          <a:xfrm>
            <a:off x="228600" y="228600"/>
            <a:ext cx="4050323" cy="461665"/>
          </a:xfrm>
          <a:prstGeom prst="rect">
            <a:avLst/>
          </a:prstGeom>
          <a:noFill/>
        </p:spPr>
        <p:txBody>
          <a:bodyPr wrap="square" rtlCol="0">
            <a:spAutoFit/>
          </a:bodyPr>
          <a:lstStyle/>
          <a:p>
            <a:endParaRPr lang="en-US" sz="2400" b="1" dirty="0">
              <a:ln w="3175">
                <a:solidFill>
                  <a:sysClr val="windowText" lastClr="000000"/>
                </a:solidFill>
              </a:ln>
              <a:solidFill>
                <a:schemeClr val="bg1"/>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227" y="3999319"/>
            <a:ext cx="10455546" cy="1012024"/>
          </a:xfrm>
          <a:prstGeom prst="rect">
            <a:avLst/>
          </a:prstGeom>
        </p:spPr>
      </p:pic>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5653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03733611-8001-4D71-BBAA-077BD983670F}" type="slidenum">
              <a:rPr lang="en-US" altLang="en-US" sz="675" smtClean="0"/>
              <a:pPr>
                <a:defRPr/>
              </a:pPr>
              <a:t>‹#›</a:t>
            </a:fld>
            <a:endParaRPr lang="en-US" altLang="en-US" sz="675" dirty="0"/>
          </a:p>
        </p:txBody>
      </p:sp>
      <p:pic>
        <p:nvPicPr>
          <p:cNvPr id="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endParaRPr lang="en-US" dirty="0"/>
          </a:p>
        </p:txBody>
      </p:sp>
      <p:sp>
        <p:nvSpPr>
          <p:cNvPr id="9"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dirty="0"/>
          </a:p>
        </p:txBody>
      </p:sp>
      <p:sp>
        <p:nvSpPr>
          <p:cNvPr id="11" name="Content Placeholder 2"/>
          <p:cNvSpPr>
            <a:spLocks noGrp="1"/>
          </p:cNvSpPr>
          <p:nvPr>
            <p:ph sz="half" idx="11"/>
          </p:nvPr>
        </p:nvSpPr>
        <p:spPr>
          <a:xfrm>
            <a:off x="609600" y="1600206"/>
            <a:ext cx="11176000" cy="4525963"/>
          </a:xfrm>
        </p:spPr>
        <p:txBody>
          <a:bodyPr/>
          <a:lstStyle>
            <a:lvl1pPr>
              <a:defRPr sz="2000"/>
            </a:lvl1pPr>
            <a:lvl2pPr>
              <a:defRPr sz="1800"/>
            </a:lvl2pPr>
            <a:lvl3pPr>
              <a:defRPr sz="1600"/>
            </a:lvl3pPr>
            <a:lvl4pPr>
              <a:defRPr sz="1200"/>
            </a:lvl4pPr>
            <a:lvl5pPr>
              <a:defRPr sz="12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1436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BFB8719F-0375-4B96-915A-6F7C2006A073}" type="slidenum">
              <a:rPr lang="en-US" altLang="en-US" sz="675" smtClean="0"/>
              <a:pPr>
                <a:defRPr/>
              </a:pPr>
              <a:t>‹#›</a:t>
            </a:fld>
            <a:endParaRPr lang="en-US" altLang="en-US" sz="675" dirty="0"/>
          </a:p>
        </p:txBody>
      </p:sp>
      <p:pic>
        <p:nvPicPr>
          <p:cNvPr id="9"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dirty="0"/>
          </a:p>
        </p:txBody>
      </p:sp>
    </p:spTree>
    <p:extLst>
      <p:ext uri="{BB962C8B-B14F-4D97-AF65-F5344CB8AC3E}">
        <p14:creationId xmlns:p14="http://schemas.microsoft.com/office/powerpoint/2010/main" val="28296023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DEE212A6-93E0-4F3B-8799-6E6D475CE323}" type="slidenum">
              <a:rPr lang="en-US" altLang="en-US" sz="675" smtClean="0"/>
              <a:pPr>
                <a:defRPr/>
              </a:pPr>
              <a:t>‹#›</a:t>
            </a:fld>
            <a:endParaRPr lang="en-US" altLang="en-US" sz="675" dirty="0"/>
          </a:p>
        </p:txBody>
      </p:sp>
      <p:pic>
        <p:nvPicPr>
          <p:cNvPr id="11"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dirty="0"/>
          </a:p>
        </p:txBody>
      </p:sp>
    </p:spTree>
    <p:extLst>
      <p:ext uri="{BB962C8B-B14F-4D97-AF65-F5344CB8AC3E}">
        <p14:creationId xmlns:p14="http://schemas.microsoft.com/office/powerpoint/2010/main" val="1741838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4"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B0A1FE38-5A05-4355-8AC0-4762786093B2}" type="slidenum">
              <a:rPr lang="en-US" altLang="en-US" sz="675" smtClean="0"/>
              <a:pPr>
                <a:defRPr/>
              </a:pPr>
              <a:t>‹#›</a:t>
            </a:fld>
            <a:endParaRPr lang="en-US" altLang="en-US" sz="675" dirty="0"/>
          </a:p>
        </p:txBody>
      </p:sp>
      <p:pic>
        <p:nvPicPr>
          <p:cNvPr id="6" name="Full_backgrounds3.jpg" descr="/Creative Folder/Arrow/15-ARROW-207_Fiscal_Year_Sales_Kickoff/IMAGES/For ppt/Full_backgrounds3.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8"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dirty="0"/>
          </a:p>
        </p:txBody>
      </p:sp>
    </p:spTree>
    <p:extLst>
      <p:ext uri="{BB962C8B-B14F-4D97-AF65-F5344CB8AC3E}">
        <p14:creationId xmlns:p14="http://schemas.microsoft.com/office/powerpoint/2010/main" val="27700507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Picture6.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1447800"/>
            <a:ext cx="748453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5"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E6DD410F-E0BE-4F79-BA05-536DD3EDAE45}" type="slidenum">
              <a:rPr lang="en-US" altLang="en-US" sz="675" smtClean="0"/>
              <a:pPr>
                <a:defRPr/>
              </a:pPr>
              <a:t>‹#›</a:t>
            </a:fld>
            <a:endParaRPr lang="en-US" altLang="en-US" sz="675" dirty="0"/>
          </a:p>
        </p:txBody>
      </p:sp>
      <p:pic>
        <p:nvPicPr>
          <p:cNvPr id="7" name="Full_backgrounds3.jpg" descr="/Creative Folder/Arrow/15-ARROW-207_Fiscal_Year_Sales_Kickoff/IMAGES/For ppt/Full_backgrounds3.jpg"/>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1"/>
          <p:cNvSpPr>
            <a:spLocks noGrp="1"/>
          </p:cNvSpPr>
          <p:nvPr>
            <p:ph type="dt" sz="half" idx="10"/>
          </p:nvPr>
        </p:nvSpPr>
        <p:spPr/>
        <p:txBody>
          <a:bodyPr/>
          <a:lstStyle>
            <a:lvl1pPr>
              <a:defRPr/>
            </a:lvl1pPr>
          </a:lstStyle>
          <a:p>
            <a:fld id="{1813144A-D770-4DD1-A7B9-4D06FD3F5F07}" type="datetimeFigureOut">
              <a:rPr lang="en-US" smtClean="0"/>
              <a:t>10/24/2022</a:t>
            </a:fld>
            <a:endParaRPr lang="en-US" dirty="0"/>
          </a:p>
        </p:txBody>
      </p:sp>
    </p:spTree>
    <p:extLst>
      <p:ext uri="{BB962C8B-B14F-4D97-AF65-F5344CB8AC3E}">
        <p14:creationId xmlns:p14="http://schemas.microsoft.com/office/powerpoint/2010/main" val="2613805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7" descr="Picture6.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1447800"/>
            <a:ext cx="748453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5"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E6DD410F-E0BE-4F79-BA05-536DD3EDAE45}" type="slidenum">
              <a:rPr lang="en-US" altLang="en-US" sz="675" smtClean="0"/>
              <a:pPr>
                <a:defRPr/>
              </a:pPr>
              <a:t>‹#›</a:t>
            </a:fld>
            <a:endParaRPr lang="en-US" altLang="en-US" sz="675" dirty="0"/>
          </a:p>
        </p:txBody>
      </p:sp>
      <p:pic>
        <p:nvPicPr>
          <p:cNvPr id="7" name="Full_backgrounds3.jpg" descr="/Creative Folder/Arrow/15-ARROW-207_Fiscal_Year_Sales_Kickoff/IMAGES/For ppt/Full_backgrounds3.jpg"/>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1"/>
          <p:cNvSpPr>
            <a:spLocks noGrp="1"/>
          </p:cNvSpPr>
          <p:nvPr>
            <p:ph type="dt" sz="half" idx="10"/>
          </p:nvPr>
        </p:nvSpPr>
        <p:spPr/>
        <p:txBody>
          <a:bodyPr/>
          <a:lstStyle>
            <a:lvl1pPr>
              <a:defRPr/>
            </a:lvl1pPr>
          </a:lstStyle>
          <a:p>
            <a:fld id="{9082A8A9-9A41-47E3-AA4B-742AC725D73E}" type="datetimeFigureOut">
              <a:rPr lang="en-US" smtClean="0"/>
              <a:t>10/24/2022</a:t>
            </a:fld>
            <a:endParaRPr lang="en-US" dirty="0"/>
          </a:p>
        </p:txBody>
      </p:sp>
    </p:spTree>
    <p:extLst>
      <p:ext uri="{BB962C8B-B14F-4D97-AF65-F5344CB8AC3E}">
        <p14:creationId xmlns:p14="http://schemas.microsoft.com/office/powerpoint/2010/main" val="18088532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6"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EEC43F57-D7F5-4599-94EB-D8F33BB41226}" type="slidenum">
              <a:rPr lang="en-US" altLang="en-US" sz="675" smtClean="0"/>
              <a:pPr>
                <a:defRPr/>
              </a:pPr>
              <a:t>‹#›</a:t>
            </a:fld>
            <a:endParaRPr lang="en-US" altLang="en-US" sz="675" dirty="0"/>
          </a:p>
        </p:txBody>
      </p:sp>
      <p:pic>
        <p:nvPicPr>
          <p:cNvPr id="8" name="Full_backgrounds3.jpg" descr="/Creative Folder/Arrow/15-ARROW-207_Fiscal_Year_Sales_Kickoff/IMAGES/For ppt/Full_backgrounds3.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3" name="Content Placeholder 2"/>
          <p:cNvSpPr>
            <a:spLocks noGrp="1"/>
          </p:cNvSpPr>
          <p:nvPr>
            <p:ph idx="1"/>
          </p:nvPr>
        </p:nvSpPr>
        <p:spPr>
          <a:xfrm>
            <a:off x="4766733" y="273056"/>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dirty="0"/>
          </a:p>
        </p:txBody>
      </p:sp>
    </p:spTree>
    <p:extLst>
      <p:ext uri="{BB962C8B-B14F-4D97-AF65-F5344CB8AC3E}">
        <p14:creationId xmlns:p14="http://schemas.microsoft.com/office/powerpoint/2010/main" val="3246528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6"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4DB15DDD-63D8-4619-81C3-E35FDAEB039E}" type="slidenum">
              <a:rPr lang="en-US" altLang="en-US" sz="675" smtClean="0"/>
              <a:pPr>
                <a:defRPr/>
              </a:pPr>
              <a:t>‹#›</a:t>
            </a:fld>
            <a:endParaRPr lang="en-US" altLang="en-US" sz="675" dirty="0"/>
          </a:p>
        </p:txBody>
      </p:sp>
      <p:pic>
        <p:nvPicPr>
          <p:cNvPr id="8" name="Full_backgrounds3.jpg" descr="/Creative Folder/Arrow/15-ARROW-207_Fiscal_Year_Sales_Kickoff/IMAGES/For ppt/Full_backgrounds3.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9"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03200" y="289686"/>
            <a:ext cx="8489696" cy="4391851"/>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9"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10"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dirty="0"/>
          </a:p>
        </p:txBody>
      </p:sp>
    </p:spTree>
    <p:extLst>
      <p:ext uri="{BB962C8B-B14F-4D97-AF65-F5344CB8AC3E}">
        <p14:creationId xmlns:p14="http://schemas.microsoft.com/office/powerpoint/2010/main" val="30253872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823B0671-9E9C-477D-BE2C-E4656C4F2787}" type="slidenum">
              <a:rPr lang="en-US" altLang="en-US" sz="675" smtClean="0"/>
              <a:pPr>
                <a:defRPr/>
              </a:pPr>
              <a:t>‹#›</a:t>
            </a:fld>
            <a:endParaRPr lang="en-US" altLang="en-US" sz="675" dirty="0"/>
          </a:p>
        </p:txBody>
      </p:sp>
      <p:pic>
        <p:nvPicPr>
          <p:cNvPr id="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8255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dirty="0"/>
          </a:p>
        </p:txBody>
      </p:sp>
    </p:spTree>
    <p:extLst>
      <p:ext uri="{BB962C8B-B14F-4D97-AF65-F5344CB8AC3E}">
        <p14:creationId xmlns:p14="http://schemas.microsoft.com/office/powerpoint/2010/main" val="34649144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B39D8A8B-B865-4899-BFF8-97BDF4E46B8B}" type="slidenum">
              <a:rPr lang="en-US" altLang="en-US" sz="675" smtClean="0"/>
              <a:pPr>
                <a:defRPr/>
              </a:pPr>
              <a:t>‹#›</a:t>
            </a:fld>
            <a:endParaRPr lang="en-US" altLang="en-US" sz="675" dirty="0"/>
          </a:p>
        </p:txBody>
      </p:sp>
      <p:pic>
        <p:nvPicPr>
          <p:cNvPr id="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9" name="Date Placeholder 3"/>
          <p:cNvSpPr>
            <a:spLocks noGrp="1"/>
          </p:cNvSpPr>
          <p:nvPr>
            <p:ph type="dt" sz="half" idx="10"/>
          </p:nvPr>
        </p:nvSpPr>
        <p:spPr/>
        <p:txBody>
          <a:bodyPr/>
          <a:lstStyle>
            <a:lvl1pPr>
              <a:defRPr/>
            </a:lvl1pPr>
          </a:lstStyle>
          <a:p>
            <a:fld id="{1813144A-D770-4DD1-A7B9-4D06FD3F5F07}" type="datetimeFigureOut">
              <a:rPr lang="en-US" smtClean="0"/>
              <a:t>10/24/2022</a:t>
            </a:fld>
            <a:endParaRPr lang="en-US" dirty="0"/>
          </a:p>
        </p:txBody>
      </p:sp>
    </p:spTree>
    <p:extLst>
      <p:ext uri="{BB962C8B-B14F-4D97-AF65-F5344CB8AC3E}">
        <p14:creationId xmlns:p14="http://schemas.microsoft.com/office/powerpoint/2010/main" val="23131860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813144A-D770-4DD1-A7B9-4D06FD3F5F07}" type="datetimeFigureOut">
              <a:rPr lang="en-US" smtClean="0"/>
              <a:t>10/24/2022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8024E7-1B79-4A36-8C81-C22DA30CB285}" type="slidenum">
              <a:rPr lang="en-US" smtClean="0"/>
              <a:t>‹#›</a:t>
            </a:fld>
            <a:endParaRPr lang="en-US" dirty="0"/>
          </a:p>
        </p:txBody>
      </p:sp>
    </p:spTree>
    <p:extLst>
      <p:ext uri="{BB962C8B-B14F-4D97-AF65-F5344CB8AC3E}">
        <p14:creationId xmlns:p14="http://schemas.microsoft.com/office/powerpoint/2010/main" val="19227953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1493AA1-9C61-42FC-B328-A1D8B507CEA9}"/>
              </a:ext>
            </a:extLst>
          </p:cNvPr>
          <p:cNvGrpSpPr/>
          <p:nvPr userDrawn="1"/>
        </p:nvGrpSpPr>
        <p:grpSpPr>
          <a:xfrm>
            <a:off x="0" y="-68424"/>
            <a:ext cx="12192000" cy="6926424"/>
            <a:chOff x="13368" y="66892"/>
            <a:chExt cx="12050399" cy="6624396"/>
          </a:xfrm>
        </p:grpSpPr>
        <p:pic>
          <p:nvPicPr>
            <p:cNvPr id="8" name="Picture 7">
              <a:extLst>
                <a:ext uri="{FF2B5EF4-FFF2-40B4-BE49-F238E27FC236}">
                  <a16:creationId xmlns:a16="http://schemas.microsoft.com/office/drawing/2014/main" id="{96540A06-A40F-4877-A10E-8B2FD39EC46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3368" y="66892"/>
              <a:ext cx="12050399" cy="6624396"/>
            </a:xfrm>
            <a:prstGeom prst="rect">
              <a:avLst/>
            </a:prstGeom>
          </p:spPr>
        </p:pic>
        <p:pic>
          <p:nvPicPr>
            <p:cNvPr id="6" name="Picture 15">
              <a:extLst>
                <a:ext uri="{FF2B5EF4-FFF2-40B4-BE49-F238E27FC236}">
                  <a16:creationId xmlns:a16="http://schemas.microsoft.com/office/drawing/2014/main" id="{2FC2E592-BC14-4622-8DAE-7B8F8FF94EA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90474" y="315118"/>
              <a:ext cx="4558810" cy="126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40624DC5-0D5E-4BAE-9944-B770534A7035}"/>
              </a:ext>
            </a:extLst>
          </p:cNvPr>
          <p:cNvSpPr>
            <a:spLocks noGrp="1"/>
          </p:cNvSpPr>
          <p:nvPr>
            <p:ph type="title"/>
          </p:nvPr>
        </p:nvSpPr>
        <p:spPr>
          <a:xfrm>
            <a:off x="831850" y="1709738"/>
            <a:ext cx="10515600" cy="2852737"/>
          </a:xfrm>
        </p:spPr>
        <p:txBody>
          <a:bodyPr anchor="ctr"/>
          <a:lstStyle>
            <a:lvl1pPr algn="ctr">
              <a:defRPr sz="60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C4E42CA-B0A3-46E2-A186-9A3CB91A94D6}"/>
              </a:ext>
            </a:extLst>
          </p:cNvPr>
          <p:cNvSpPr>
            <a:spLocks noGrp="1"/>
          </p:cNvSpPr>
          <p:nvPr>
            <p:ph type="body" idx="1"/>
          </p:nvPr>
        </p:nvSpPr>
        <p:spPr>
          <a:xfrm>
            <a:off x="831850" y="4589464"/>
            <a:ext cx="10515600" cy="1111682"/>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37CF500-0952-40EE-AAEA-4E347782C5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460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6"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EEC43F57-D7F5-4599-94EB-D8F33BB41226}" type="slidenum">
              <a:rPr lang="en-US" altLang="en-US" sz="675" smtClean="0"/>
              <a:pPr>
                <a:defRPr/>
              </a:pPr>
              <a:t>‹#›</a:t>
            </a:fld>
            <a:endParaRPr lang="en-US" altLang="en-US" sz="675" dirty="0"/>
          </a:p>
        </p:txBody>
      </p:sp>
      <p:pic>
        <p:nvPicPr>
          <p:cNvPr id="8" name="Full_backgrounds3.jpg" descr="/Creative Folder/Arrow/15-ARROW-207_Fiscal_Year_Sales_Kickoff/IMAGES/For ppt/Full_backgrounds3.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3" name="Content Placeholder 2"/>
          <p:cNvSpPr>
            <a:spLocks noGrp="1"/>
          </p:cNvSpPr>
          <p:nvPr>
            <p:ph idx="1"/>
          </p:nvPr>
        </p:nvSpPr>
        <p:spPr>
          <a:xfrm>
            <a:off x="4766733" y="273056"/>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p:txBody>
          <a:bodyPr/>
          <a:lstStyle>
            <a:lvl1pPr>
              <a:defRPr/>
            </a:lvl1pPr>
          </a:lstStyle>
          <a:p>
            <a:fld id="{9082A8A9-9A41-47E3-AA4B-742AC725D73E}" type="datetimeFigureOut">
              <a:rPr lang="en-US" smtClean="0"/>
              <a:t>10/24/2022</a:t>
            </a:fld>
            <a:endParaRPr lang="en-US" dirty="0"/>
          </a:p>
        </p:txBody>
      </p:sp>
    </p:spTree>
    <p:extLst>
      <p:ext uri="{BB962C8B-B14F-4D97-AF65-F5344CB8AC3E}">
        <p14:creationId xmlns:p14="http://schemas.microsoft.com/office/powerpoint/2010/main" val="1164075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9956800" y="5943600"/>
            <a:ext cx="1828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6"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6311903"/>
            <a:ext cx="3860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4DB15DDD-63D8-4619-81C3-E35FDAEB039E}" type="slidenum">
              <a:rPr lang="en-US" altLang="en-US" sz="675" smtClean="0"/>
              <a:pPr>
                <a:defRPr/>
              </a:pPr>
              <a:t>‹#›</a:t>
            </a:fld>
            <a:endParaRPr lang="en-US" altLang="en-US" sz="675" dirty="0"/>
          </a:p>
        </p:txBody>
      </p:sp>
      <p:pic>
        <p:nvPicPr>
          <p:cNvPr id="8" name="Full_backgrounds3.jpg" descr="/Creative Folder/Arrow/15-ARROW-207_Fiscal_Year_Sales_Kickoff/IMAGES/For ppt/Full_backgrounds3.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9"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03200" y="289686"/>
            <a:ext cx="8489696" cy="4391851"/>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dirty="0"/>
              <a:t>Click icon to add picture</a:t>
            </a:r>
          </a:p>
        </p:txBody>
      </p:sp>
      <p:sp>
        <p:nvSpPr>
          <p:cNvPr id="4" name="Text Placeholder 3"/>
          <p:cNvSpPr>
            <a:spLocks noGrp="1"/>
          </p:cNvSpPr>
          <p:nvPr>
            <p:ph type="body" sz="half" idx="2"/>
          </p:nvPr>
        </p:nvSpPr>
        <p:spPr>
          <a:xfrm>
            <a:off x="2389719"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10" name="Date Placeholder 3"/>
          <p:cNvSpPr>
            <a:spLocks noGrp="1"/>
          </p:cNvSpPr>
          <p:nvPr>
            <p:ph type="dt" sz="half" idx="10"/>
          </p:nvPr>
        </p:nvSpPr>
        <p:spPr/>
        <p:txBody>
          <a:bodyPr/>
          <a:lstStyle>
            <a:lvl1pPr>
              <a:defRPr/>
            </a:lvl1pPr>
          </a:lstStyle>
          <a:p>
            <a:fld id="{9082A8A9-9A41-47E3-AA4B-742AC725D73E}" type="datetimeFigureOut">
              <a:rPr lang="en-US" smtClean="0"/>
              <a:t>10/24/2022</a:t>
            </a:fld>
            <a:endParaRPr lang="en-US" dirty="0"/>
          </a:p>
        </p:txBody>
      </p:sp>
    </p:spTree>
    <p:extLst>
      <p:ext uri="{BB962C8B-B14F-4D97-AF65-F5344CB8AC3E}">
        <p14:creationId xmlns:p14="http://schemas.microsoft.com/office/powerpoint/2010/main" val="2360435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6" name="Slide Number Placeholder 5"/>
          <p:cNvSpPr txBox="1">
            <a:spLocks/>
          </p:cNvSpPr>
          <p:nvPr/>
        </p:nvSpPr>
        <p:spPr>
          <a:xfrm>
            <a:off x="4673600" y="6356353"/>
            <a:ext cx="2844800" cy="365125"/>
          </a:xfrm>
          <a:prstGeom prst="rect">
            <a:avLst/>
          </a:prstGeom>
        </p:spPr>
        <p:txBody>
          <a:bodyPr lIns="51435" tIns="25718" rIns="51435" bIns="25718" anchor="ctr"/>
          <a:lstStyle>
            <a:defPPr>
              <a:defRPr lang="en-US"/>
            </a:defPPr>
            <a:lvl1pPr algn="ct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823B0671-9E9C-477D-BE2C-E4656C4F2787}" type="slidenum">
              <a:rPr lang="en-US" altLang="en-US" sz="675" smtClean="0"/>
              <a:pPr>
                <a:defRPr/>
              </a:pPr>
              <a:t>‹#›</a:t>
            </a:fld>
            <a:endParaRPr lang="en-US" altLang="en-US" sz="675" dirty="0"/>
          </a:p>
        </p:txBody>
      </p:sp>
      <p:pic>
        <p:nvPicPr>
          <p:cNvPr id="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8255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US" sz="4000" b="1"/>
            </a:lvl1pPr>
          </a:lstStyle>
          <a:p>
            <a:pPr lvl="0"/>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p:txBody>
          <a:bodyPr/>
          <a:lstStyle>
            <a:lvl1pPr>
              <a:defRPr/>
            </a:lvl1pPr>
          </a:lstStyle>
          <a:p>
            <a:fld id="{9082A8A9-9A41-47E3-AA4B-742AC725D73E}" type="datetimeFigureOut">
              <a:rPr lang="en-US" smtClean="0"/>
              <a:t>10/24/2022</a:t>
            </a:fld>
            <a:endParaRPr lang="en-US" dirty="0"/>
          </a:p>
        </p:txBody>
      </p:sp>
    </p:spTree>
    <p:extLst>
      <p:ext uri="{BB962C8B-B14F-4D97-AF65-F5344CB8AC3E}">
        <p14:creationId xmlns:p14="http://schemas.microsoft.com/office/powerpoint/2010/main" val="155932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file:///\\localhost\Creative%20Folder\Arrow\15-ARROW-207_Fiscal_Year_Sales_Kickoff\IMAGES\For%20ppt\Full_backgrounds3.jpg"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file:///\\localhost\Creative%20Folder\Arrow\15-ARROW-207_Fiscal_Year_Sales_Kickoff\IMAGES\For%20ppt\Full_backgrounds3.jpg"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file:///\\localhost\Creative%20Folder\Arrow\15-ARROW-207_Fiscal_Year_Sales_Kickoff\IMAGES\For%20ppt\Full_backgrounds3.jpg"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jpe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image" Target="../media/image15.jp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5.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2.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file:///\\localhost\Creative%20Folder\Arrow\15-ARROW-207_Fiscal_Year_Sales_Kickoff\IMAGES\For%20ppt\Full_backgrounds3.jpg" TargetMode="Externa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Full_backgrounds3.jpg" descr="/Creative Folder/Arrow/15-ARROW-207_Fiscal_Year_Sales_Kickoff/IMAGES/For ppt/Full_backgrounds3.jpg"/>
          <p:cNvPicPr>
            <a:picLocks noChangeAspect="1"/>
          </p:cNvPicPr>
          <p:nvPr userDrawn="1"/>
        </p:nvPicPr>
        <p:blipFill>
          <a:blip r:embed="rId13" r:link="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675">
                <a:solidFill>
                  <a:schemeClr val="tx1">
                    <a:tint val="75000"/>
                  </a:schemeClr>
                </a:solidFill>
                <a:latin typeface="+mn-lt"/>
              </a:defRPr>
            </a:lvl1pPr>
          </a:lstStyle>
          <a:p>
            <a:fld id="{9082A8A9-9A41-47E3-AA4B-742AC725D73E}" type="datetimeFigureOut">
              <a:rPr lang="en-US" smtClean="0"/>
              <a:t>10/24/2022</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675">
                <a:solidFill>
                  <a:schemeClr val="tx1">
                    <a:tint val="75000"/>
                  </a:schemeClr>
                </a:solidFill>
                <a:latin typeface="+mn-lt"/>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latin typeface="Calibri" panose="020F0502020204030204" pitchFamily="34" charset="0"/>
              </a:defRPr>
            </a:lvl1pPr>
          </a:lstStyle>
          <a:p>
            <a:fld id="{0CFD010F-30B0-4014-92E1-53A5F9A7A293}" type="slidenum">
              <a:rPr lang="en-US" smtClean="0"/>
              <a:t>‹#›</a:t>
            </a:fld>
            <a:endParaRPr lang="en-US" dirty="0"/>
          </a:p>
        </p:txBody>
      </p:sp>
      <p:sp>
        <p:nvSpPr>
          <p:cNvPr id="1033" name="Title Placeholder 1"/>
          <p:cNvSpPr>
            <a:spLocks noGrp="1"/>
          </p:cNvSpPr>
          <p:nvPr>
            <p:ph type="title"/>
          </p:nvPr>
        </p:nvSpPr>
        <p:spPr bwMode="auto">
          <a:xfrm>
            <a:off x="609600" y="274638"/>
            <a:ext cx="863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035" name="Picture 1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037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2250" kern="1200">
          <a:solidFill>
            <a:schemeClr val="tx1"/>
          </a:solidFill>
          <a:latin typeface="+mj-lt"/>
          <a:ea typeface="+mj-ea"/>
          <a:cs typeface="+mj-cs"/>
        </a:defRPr>
      </a:lvl1pPr>
      <a:lvl2pPr algn="l" rtl="0" eaLnBrk="1" fontAlgn="base" hangingPunct="1">
        <a:spcBef>
          <a:spcPct val="0"/>
        </a:spcBef>
        <a:spcAft>
          <a:spcPct val="0"/>
        </a:spcAft>
        <a:defRPr sz="2250">
          <a:solidFill>
            <a:schemeClr val="tx1"/>
          </a:solidFill>
          <a:latin typeface="Calibri" pitchFamily="34" charset="0"/>
        </a:defRPr>
      </a:lvl2pPr>
      <a:lvl3pPr algn="l" rtl="0" eaLnBrk="1" fontAlgn="base" hangingPunct="1">
        <a:spcBef>
          <a:spcPct val="0"/>
        </a:spcBef>
        <a:spcAft>
          <a:spcPct val="0"/>
        </a:spcAft>
        <a:defRPr sz="2250">
          <a:solidFill>
            <a:schemeClr val="tx1"/>
          </a:solidFill>
          <a:latin typeface="Calibri" pitchFamily="34" charset="0"/>
        </a:defRPr>
      </a:lvl3pPr>
      <a:lvl4pPr algn="l" rtl="0" eaLnBrk="1" fontAlgn="base" hangingPunct="1">
        <a:spcBef>
          <a:spcPct val="0"/>
        </a:spcBef>
        <a:spcAft>
          <a:spcPct val="0"/>
        </a:spcAft>
        <a:defRPr sz="2250">
          <a:solidFill>
            <a:schemeClr val="tx1"/>
          </a:solidFill>
          <a:latin typeface="Calibri" pitchFamily="34" charset="0"/>
        </a:defRPr>
      </a:lvl4pPr>
      <a:lvl5pPr algn="l" rtl="0" eaLnBrk="1" fontAlgn="base" hangingPunct="1">
        <a:spcBef>
          <a:spcPct val="0"/>
        </a:spcBef>
        <a:spcAft>
          <a:spcPct val="0"/>
        </a:spcAft>
        <a:defRPr sz="2250">
          <a:solidFill>
            <a:schemeClr val="tx1"/>
          </a:solidFill>
          <a:latin typeface="Calibri" pitchFamily="34" charset="0"/>
        </a:defRPr>
      </a:lvl5pPr>
      <a:lvl6pPr marL="257175" algn="l" rtl="0" eaLnBrk="1" fontAlgn="base" hangingPunct="1">
        <a:spcBef>
          <a:spcPct val="0"/>
        </a:spcBef>
        <a:spcAft>
          <a:spcPct val="0"/>
        </a:spcAft>
        <a:defRPr sz="2475">
          <a:solidFill>
            <a:schemeClr val="tx1"/>
          </a:solidFill>
          <a:latin typeface="Calibri" pitchFamily="34" charset="0"/>
        </a:defRPr>
      </a:lvl6pPr>
      <a:lvl7pPr marL="514350" algn="l" rtl="0" eaLnBrk="1" fontAlgn="base" hangingPunct="1">
        <a:spcBef>
          <a:spcPct val="0"/>
        </a:spcBef>
        <a:spcAft>
          <a:spcPct val="0"/>
        </a:spcAft>
        <a:defRPr sz="2475">
          <a:solidFill>
            <a:schemeClr val="tx1"/>
          </a:solidFill>
          <a:latin typeface="Calibri" pitchFamily="34" charset="0"/>
        </a:defRPr>
      </a:lvl7pPr>
      <a:lvl8pPr marL="771525" algn="l" rtl="0" eaLnBrk="1" fontAlgn="base" hangingPunct="1">
        <a:spcBef>
          <a:spcPct val="0"/>
        </a:spcBef>
        <a:spcAft>
          <a:spcPct val="0"/>
        </a:spcAft>
        <a:defRPr sz="2475">
          <a:solidFill>
            <a:schemeClr val="tx1"/>
          </a:solidFill>
          <a:latin typeface="Calibri" pitchFamily="34" charset="0"/>
        </a:defRPr>
      </a:lvl8pPr>
      <a:lvl9pPr marL="1028700" algn="l" rtl="0" eaLnBrk="1" fontAlgn="base" hangingPunct="1">
        <a:spcBef>
          <a:spcPct val="0"/>
        </a:spcBef>
        <a:spcAft>
          <a:spcPct val="0"/>
        </a:spcAft>
        <a:defRPr sz="2475">
          <a:solidFill>
            <a:schemeClr val="tx1"/>
          </a:solidFill>
          <a:latin typeface="Calibri" pitchFamily="34" charset="0"/>
        </a:defRPr>
      </a:lvl9pPr>
    </p:titleStyle>
    <p:bodyStyle>
      <a:lvl1pPr marL="192881" indent="-192881"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1" fontAlgn="base" hangingPunct="1">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900113" indent="-128588" algn="l" rtl="0" eaLnBrk="1" fontAlgn="base" hangingPunct="1">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1" fontAlgn="base" hangingPunct="1">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Full_backgrounds3.jpg" descr="/Creative Folder/Arrow/15-ARROW-207_Fiscal_Year_Sales_Kickoff/IMAGES/For ppt/Full_backgrounds3.jpg"/>
          <p:cNvPicPr>
            <a:picLocks noChangeAspect="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675">
                <a:solidFill>
                  <a:schemeClr val="tx1">
                    <a:tint val="75000"/>
                  </a:schemeClr>
                </a:solidFill>
                <a:latin typeface="+mn-lt"/>
              </a:defRPr>
            </a:lvl1pPr>
          </a:lstStyle>
          <a:p>
            <a:fld id="{1813144A-D770-4DD1-A7B9-4D06FD3F5F07}" type="datetimeFigureOut">
              <a:rPr lang="en-US" smtClean="0"/>
              <a:t>10/24/2022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675">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latin typeface="Calibri" panose="020F0502020204030204" pitchFamily="34" charset="0"/>
              </a:defRPr>
            </a:lvl1pPr>
          </a:lstStyle>
          <a:p>
            <a:fld id="{3F8024E7-1B79-4A36-8C81-C22DA30CB285}" type="slidenum">
              <a:rPr lang="en-US" smtClean="0"/>
              <a:t>‹#›</a:t>
            </a:fld>
            <a:endParaRPr lang="en-US"/>
          </a:p>
        </p:txBody>
      </p:sp>
      <p:sp>
        <p:nvSpPr>
          <p:cNvPr id="1033" name="Title Placeholder 1"/>
          <p:cNvSpPr>
            <a:spLocks noGrp="1"/>
          </p:cNvSpPr>
          <p:nvPr>
            <p:ph type="title"/>
          </p:nvPr>
        </p:nvSpPr>
        <p:spPr bwMode="auto">
          <a:xfrm>
            <a:off x="609600" y="274638"/>
            <a:ext cx="863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035" name="Picture 1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6035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sz="2250" kern="1200">
          <a:solidFill>
            <a:schemeClr val="tx1"/>
          </a:solidFill>
          <a:latin typeface="+mj-lt"/>
          <a:ea typeface="+mj-ea"/>
          <a:cs typeface="+mj-cs"/>
        </a:defRPr>
      </a:lvl1pPr>
      <a:lvl2pPr algn="l" rtl="0" eaLnBrk="1" fontAlgn="base" hangingPunct="1">
        <a:spcBef>
          <a:spcPct val="0"/>
        </a:spcBef>
        <a:spcAft>
          <a:spcPct val="0"/>
        </a:spcAft>
        <a:defRPr sz="2250">
          <a:solidFill>
            <a:schemeClr val="tx1"/>
          </a:solidFill>
          <a:latin typeface="Calibri" pitchFamily="34" charset="0"/>
        </a:defRPr>
      </a:lvl2pPr>
      <a:lvl3pPr algn="l" rtl="0" eaLnBrk="1" fontAlgn="base" hangingPunct="1">
        <a:spcBef>
          <a:spcPct val="0"/>
        </a:spcBef>
        <a:spcAft>
          <a:spcPct val="0"/>
        </a:spcAft>
        <a:defRPr sz="2250">
          <a:solidFill>
            <a:schemeClr val="tx1"/>
          </a:solidFill>
          <a:latin typeface="Calibri" pitchFamily="34" charset="0"/>
        </a:defRPr>
      </a:lvl3pPr>
      <a:lvl4pPr algn="l" rtl="0" eaLnBrk="1" fontAlgn="base" hangingPunct="1">
        <a:spcBef>
          <a:spcPct val="0"/>
        </a:spcBef>
        <a:spcAft>
          <a:spcPct val="0"/>
        </a:spcAft>
        <a:defRPr sz="2250">
          <a:solidFill>
            <a:schemeClr val="tx1"/>
          </a:solidFill>
          <a:latin typeface="Calibri" pitchFamily="34" charset="0"/>
        </a:defRPr>
      </a:lvl4pPr>
      <a:lvl5pPr algn="l" rtl="0" eaLnBrk="1" fontAlgn="base" hangingPunct="1">
        <a:spcBef>
          <a:spcPct val="0"/>
        </a:spcBef>
        <a:spcAft>
          <a:spcPct val="0"/>
        </a:spcAft>
        <a:defRPr sz="2250">
          <a:solidFill>
            <a:schemeClr val="tx1"/>
          </a:solidFill>
          <a:latin typeface="Calibri" pitchFamily="34" charset="0"/>
        </a:defRPr>
      </a:lvl5pPr>
      <a:lvl6pPr marL="257175" algn="l" rtl="0" eaLnBrk="1" fontAlgn="base" hangingPunct="1">
        <a:spcBef>
          <a:spcPct val="0"/>
        </a:spcBef>
        <a:spcAft>
          <a:spcPct val="0"/>
        </a:spcAft>
        <a:defRPr sz="2475">
          <a:solidFill>
            <a:schemeClr val="tx1"/>
          </a:solidFill>
          <a:latin typeface="Calibri" pitchFamily="34" charset="0"/>
        </a:defRPr>
      </a:lvl6pPr>
      <a:lvl7pPr marL="514350" algn="l" rtl="0" eaLnBrk="1" fontAlgn="base" hangingPunct="1">
        <a:spcBef>
          <a:spcPct val="0"/>
        </a:spcBef>
        <a:spcAft>
          <a:spcPct val="0"/>
        </a:spcAft>
        <a:defRPr sz="2475">
          <a:solidFill>
            <a:schemeClr val="tx1"/>
          </a:solidFill>
          <a:latin typeface="Calibri" pitchFamily="34" charset="0"/>
        </a:defRPr>
      </a:lvl7pPr>
      <a:lvl8pPr marL="771525" algn="l" rtl="0" eaLnBrk="1" fontAlgn="base" hangingPunct="1">
        <a:spcBef>
          <a:spcPct val="0"/>
        </a:spcBef>
        <a:spcAft>
          <a:spcPct val="0"/>
        </a:spcAft>
        <a:defRPr sz="2475">
          <a:solidFill>
            <a:schemeClr val="tx1"/>
          </a:solidFill>
          <a:latin typeface="Calibri" pitchFamily="34" charset="0"/>
        </a:defRPr>
      </a:lvl8pPr>
      <a:lvl9pPr marL="1028700" algn="l" rtl="0" eaLnBrk="1" fontAlgn="base" hangingPunct="1">
        <a:spcBef>
          <a:spcPct val="0"/>
        </a:spcBef>
        <a:spcAft>
          <a:spcPct val="0"/>
        </a:spcAft>
        <a:defRPr sz="2475">
          <a:solidFill>
            <a:schemeClr val="tx1"/>
          </a:solidFill>
          <a:latin typeface="Calibri" pitchFamily="34" charset="0"/>
        </a:defRPr>
      </a:lvl9pPr>
    </p:titleStyle>
    <p:bodyStyle>
      <a:lvl1pPr marL="192881" indent="-192881"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1" fontAlgn="base" hangingPunct="1">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900113" indent="-128588" algn="l" rtl="0" eaLnBrk="1" fontAlgn="base" hangingPunct="1">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1" fontAlgn="base" hangingPunct="1">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Full_backgrounds3.jpg" descr="/Creative Folder/Arrow/15-ARROW-207_Fiscal_Year_Sales_Kickoff/IMAGES/For ppt/Full_backgrounds3.jpg"/>
          <p:cNvPicPr>
            <a:picLocks noChangeAspect="1"/>
          </p:cNvPicPr>
          <p:nvPr/>
        </p:nvPicPr>
        <p:blipFill>
          <a:blip r:embed="rId17" r:link="rId1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675">
                <a:solidFill>
                  <a:schemeClr val="tx1">
                    <a:tint val="75000"/>
                  </a:schemeClr>
                </a:solidFill>
                <a:latin typeface="+mn-lt"/>
              </a:defRPr>
            </a:lvl1pPr>
          </a:lstStyle>
          <a:p>
            <a:fld id="{2D8813B5-F773-49EA-A867-3E32641E4944}" type="datetimeFigureOut">
              <a:rPr lang="en-US" smtClean="0"/>
              <a:t>10/24/2022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675">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latin typeface="Calibri" panose="020F0502020204030204" pitchFamily="34" charset="0"/>
              </a:defRPr>
            </a:lvl1pPr>
          </a:lstStyle>
          <a:p>
            <a:fld id="{9DC8FAC4-A829-4066-8789-CAD24AC82021}" type="slidenum">
              <a:rPr lang="en-US" smtClean="0"/>
              <a:t>‹#›</a:t>
            </a:fld>
            <a:endParaRPr lang="en-US"/>
          </a:p>
        </p:txBody>
      </p:sp>
      <p:sp>
        <p:nvSpPr>
          <p:cNvPr id="1033" name="Title Placeholder 1"/>
          <p:cNvSpPr>
            <a:spLocks noGrp="1"/>
          </p:cNvSpPr>
          <p:nvPr>
            <p:ph type="title"/>
          </p:nvPr>
        </p:nvSpPr>
        <p:spPr bwMode="auto">
          <a:xfrm>
            <a:off x="609600" y="274638"/>
            <a:ext cx="863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035" name="Picture 10"/>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242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49" r:id="rId15"/>
  </p:sldLayoutIdLst>
  <p:txStyles>
    <p:titleStyle>
      <a:lvl1pPr algn="l" rtl="0" eaLnBrk="1" fontAlgn="base" hangingPunct="1">
        <a:spcBef>
          <a:spcPct val="0"/>
        </a:spcBef>
        <a:spcAft>
          <a:spcPct val="0"/>
        </a:spcAft>
        <a:defRPr sz="2250" kern="1200">
          <a:solidFill>
            <a:schemeClr val="tx1"/>
          </a:solidFill>
          <a:latin typeface="+mj-lt"/>
          <a:ea typeface="+mj-ea"/>
          <a:cs typeface="+mj-cs"/>
        </a:defRPr>
      </a:lvl1pPr>
      <a:lvl2pPr algn="l" rtl="0" eaLnBrk="1" fontAlgn="base" hangingPunct="1">
        <a:spcBef>
          <a:spcPct val="0"/>
        </a:spcBef>
        <a:spcAft>
          <a:spcPct val="0"/>
        </a:spcAft>
        <a:defRPr sz="2250">
          <a:solidFill>
            <a:schemeClr val="tx1"/>
          </a:solidFill>
          <a:latin typeface="Calibri" pitchFamily="34" charset="0"/>
        </a:defRPr>
      </a:lvl2pPr>
      <a:lvl3pPr algn="l" rtl="0" eaLnBrk="1" fontAlgn="base" hangingPunct="1">
        <a:spcBef>
          <a:spcPct val="0"/>
        </a:spcBef>
        <a:spcAft>
          <a:spcPct val="0"/>
        </a:spcAft>
        <a:defRPr sz="2250">
          <a:solidFill>
            <a:schemeClr val="tx1"/>
          </a:solidFill>
          <a:latin typeface="Calibri" pitchFamily="34" charset="0"/>
        </a:defRPr>
      </a:lvl3pPr>
      <a:lvl4pPr algn="l" rtl="0" eaLnBrk="1" fontAlgn="base" hangingPunct="1">
        <a:spcBef>
          <a:spcPct val="0"/>
        </a:spcBef>
        <a:spcAft>
          <a:spcPct val="0"/>
        </a:spcAft>
        <a:defRPr sz="2250">
          <a:solidFill>
            <a:schemeClr val="tx1"/>
          </a:solidFill>
          <a:latin typeface="Calibri" pitchFamily="34" charset="0"/>
        </a:defRPr>
      </a:lvl4pPr>
      <a:lvl5pPr algn="l" rtl="0" eaLnBrk="1" fontAlgn="base" hangingPunct="1">
        <a:spcBef>
          <a:spcPct val="0"/>
        </a:spcBef>
        <a:spcAft>
          <a:spcPct val="0"/>
        </a:spcAft>
        <a:defRPr sz="2250">
          <a:solidFill>
            <a:schemeClr val="tx1"/>
          </a:solidFill>
          <a:latin typeface="Calibri" pitchFamily="34" charset="0"/>
        </a:defRPr>
      </a:lvl5pPr>
      <a:lvl6pPr marL="257175" algn="l" rtl="0" eaLnBrk="1" fontAlgn="base" hangingPunct="1">
        <a:spcBef>
          <a:spcPct val="0"/>
        </a:spcBef>
        <a:spcAft>
          <a:spcPct val="0"/>
        </a:spcAft>
        <a:defRPr sz="2475">
          <a:solidFill>
            <a:schemeClr val="tx1"/>
          </a:solidFill>
          <a:latin typeface="Calibri" pitchFamily="34" charset="0"/>
        </a:defRPr>
      </a:lvl6pPr>
      <a:lvl7pPr marL="514350" algn="l" rtl="0" eaLnBrk="1" fontAlgn="base" hangingPunct="1">
        <a:spcBef>
          <a:spcPct val="0"/>
        </a:spcBef>
        <a:spcAft>
          <a:spcPct val="0"/>
        </a:spcAft>
        <a:defRPr sz="2475">
          <a:solidFill>
            <a:schemeClr val="tx1"/>
          </a:solidFill>
          <a:latin typeface="Calibri" pitchFamily="34" charset="0"/>
        </a:defRPr>
      </a:lvl7pPr>
      <a:lvl8pPr marL="771525" algn="l" rtl="0" eaLnBrk="1" fontAlgn="base" hangingPunct="1">
        <a:spcBef>
          <a:spcPct val="0"/>
        </a:spcBef>
        <a:spcAft>
          <a:spcPct val="0"/>
        </a:spcAft>
        <a:defRPr sz="2475">
          <a:solidFill>
            <a:schemeClr val="tx1"/>
          </a:solidFill>
          <a:latin typeface="Calibri" pitchFamily="34" charset="0"/>
        </a:defRPr>
      </a:lvl8pPr>
      <a:lvl9pPr marL="1028700" algn="l" rtl="0" eaLnBrk="1" fontAlgn="base" hangingPunct="1">
        <a:spcBef>
          <a:spcPct val="0"/>
        </a:spcBef>
        <a:spcAft>
          <a:spcPct val="0"/>
        </a:spcAft>
        <a:defRPr sz="2475">
          <a:solidFill>
            <a:schemeClr val="tx1"/>
          </a:solidFill>
          <a:latin typeface="Calibri" pitchFamily="34" charset="0"/>
        </a:defRPr>
      </a:lvl9pPr>
    </p:titleStyle>
    <p:bodyStyle>
      <a:lvl1pPr marL="192881" indent="-192881"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1" fontAlgn="base" hangingPunct="1">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900113" indent="-128588" algn="l" rtl="0" eaLnBrk="1" fontAlgn="base" hangingPunct="1">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1" fontAlgn="base" hangingPunct="1">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2A133F-1520-4C39-AD20-F059C2A46B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514D8D-0A3A-4018-AB74-D8A8E2280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D2DFC-1C43-4EE6-9FEA-95C28ACEFE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82A8A9-9A41-47E3-AA4B-742AC725D73E}" type="datetimeFigureOut">
              <a:rPr lang="en-US" smtClean="0"/>
              <a:t>10/24/2022</a:t>
            </a:fld>
            <a:endParaRPr lang="en-US" dirty="0"/>
          </a:p>
        </p:txBody>
      </p:sp>
      <p:sp>
        <p:nvSpPr>
          <p:cNvPr id="5" name="Footer Placeholder 4">
            <a:extLst>
              <a:ext uri="{FF2B5EF4-FFF2-40B4-BE49-F238E27FC236}">
                <a16:creationId xmlns:a16="http://schemas.microsoft.com/office/drawing/2014/main" id="{F02558C4-F418-49E6-8730-0BD464A98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0B63A9A-C83F-4CA9-A1D8-15627A321F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D010F-30B0-4014-92E1-53A5F9A7A293}" type="slidenum">
              <a:rPr lang="en-US" smtClean="0"/>
              <a:t>‹#›</a:t>
            </a:fld>
            <a:endParaRPr lang="en-US" dirty="0"/>
          </a:p>
        </p:txBody>
      </p:sp>
    </p:spTree>
    <p:extLst>
      <p:ext uri="{BB962C8B-B14F-4D97-AF65-F5344CB8AC3E}">
        <p14:creationId xmlns:p14="http://schemas.microsoft.com/office/powerpoint/2010/main" val="364050504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987265-465C-472A-9637-41378F82C85B}"/>
              </a:ext>
            </a:extLst>
          </p:cNvPr>
          <p:cNvGrpSpPr/>
          <p:nvPr/>
        </p:nvGrpSpPr>
        <p:grpSpPr>
          <a:xfrm>
            <a:off x="0" y="-55418"/>
            <a:ext cx="12192000" cy="6913418"/>
            <a:chOff x="-897987" y="1144588"/>
            <a:chExt cx="12320186" cy="6858000"/>
          </a:xfrm>
        </p:grpSpPr>
        <p:pic>
          <p:nvPicPr>
            <p:cNvPr id="8" name="Picture 7">
              <a:extLst>
                <a:ext uri="{FF2B5EF4-FFF2-40B4-BE49-F238E27FC236}">
                  <a16:creationId xmlns:a16="http://schemas.microsoft.com/office/drawing/2014/main" id="{809AD73B-699D-4FFD-A024-61DFD303FCC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97987" y="1144588"/>
              <a:ext cx="12320186" cy="6858000"/>
            </a:xfrm>
            <a:prstGeom prst="rect">
              <a:avLst/>
            </a:prstGeom>
          </p:spPr>
        </p:pic>
        <p:pic>
          <p:nvPicPr>
            <p:cNvPr id="9" name="Picture 15">
              <a:extLst>
                <a:ext uri="{FF2B5EF4-FFF2-40B4-BE49-F238E27FC236}">
                  <a16:creationId xmlns:a16="http://schemas.microsoft.com/office/drawing/2014/main" id="{FD379CF8-ED1A-4870-A79A-56EDE27C0D5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354625" y="1264052"/>
              <a:ext cx="3698371" cy="102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Placeholder 1">
            <a:extLst>
              <a:ext uri="{FF2B5EF4-FFF2-40B4-BE49-F238E27FC236}">
                <a16:creationId xmlns:a16="http://schemas.microsoft.com/office/drawing/2014/main" id="{079A6FCD-0398-4038-B17F-40FA68F8C15D}"/>
              </a:ext>
            </a:extLst>
          </p:cNvPr>
          <p:cNvSpPr>
            <a:spLocks noGrp="1"/>
          </p:cNvSpPr>
          <p:nvPr>
            <p:ph type="title"/>
          </p:nvPr>
        </p:nvSpPr>
        <p:spPr>
          <a:xfrm>
            <a:off x="261258" y="365125"/>
            <a:ext cx="790549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1C864DD-CAC2-4C10-8B15-71CAF105BD5E}"/>
              </a:ext>
            </a:extLst>
          </p:cNvPr>
          <p:cNvSpPr>
            <a:spLocks noGrp="1"/>
          </p:cNvSpPr>
          <p:nvPr>
            <p:ph type="body" idx="1"/>
          </p:nvPr>
        </p:nvSpPr>
        <p:spPr>
          <a:xfrm>
            <a:off x="261257" y="1825625"/>
            <a:ext cx="1142688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47D37-CE21-42FB-814C-A54C6465AB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EB5B0B-4EAC-4504-A8BD-19076A561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10/24/2022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003D395-DCFA-4849-BFBB-EE0FEE722E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E1B1951-37D5-466B-8D50-3E6E4D44B5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010EF27-BE7C-41FE-BD0A-1B1FED2D97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20502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Full_backgrounds3.jpg" descr="/Creative Folder/Arrow/15-ARROW-207_Fiscal_Year_Sales_Kickoff/IMAGES/For ppt/Full_backgrounds3.jpg"/>
          <p:cNvPicPr>
            <a:picLocks noChangeAspect="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675">
                <a:solidFill>
                  <a:schemeClr val="tx1">
                    <a:tint val="75000"/>
                  </a:schemeClr>
                </a:solidFill>
                <a:latin typeface="+mn-lt"/>
              </a:defRPr>
            </a:lvl1pPr>
          </a:lstStyle>
          <a:p>
            <a:fld id="{1813144A-D770-4DD1-A7B9-4D06FD3F5F07}" type="datetimeFigureOut">
              <a:rPr lang="en-US" smtClean="0"/>
              <a:t>10/24/2022</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675">
                <a:solidFill>
                  <a:schemeClr val="tx1">
                    <a:tint val="75000"/>
                  </a:schemeClr>
                </a:solidFill>
                <a:latin typeface="+mn-lt"/>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latin typeface="Calibri" panose="020F0502020204030204" pitchFamily="34" charset="0"/>
              </a:defRPr>
            </a:lvl1pPr>
          </a:lstStyle>
          <a:p>
            <a:fld id="{3F8024E7-1B79-4A36-8C81-C22DA30CB285}" type="slidenum">
              <a:rPr lang="en-US" smtClean="0"/>
              <a:t>‹#›</a:t>
            </a:fld>
            <a:endParaRPr lang="en-US" dirty="0"/>
          </a:p>
        </p:txBody>
      </p:sp>
      <p:sp>
        <p:nvSpPr>
          <p:cNvPr id="1033" name="Title Placeholder 1"/>
          <p:cNvSpPr>
            <a:spLocks noGrp="1"/>
          </p:cNvSpPr>
          <p:nvPr>
            <p:ph type="title"/>
          </p:nvPr>
        </p:nvSpPr>
        <p:spPr bwMode="auto">
          <a:xfrm>
            <a:off x="609600" y="274638"/>
            <a:ext cx="863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035" name="Picture 1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864600" y="228603"/>
            <a:ext cx="3276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35566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rtl="0" eaLnBrk="1" fontAlgn="base" hangingPunct="1">
        <a:spcBef>
          <a:spcPct val="0"/>
        </a:spcBef>
        <a:spcAft>
          <a:spcPct val="0"/>
        </a:spcAft>
        <a:defRPr sz="2250" kern="1200">
          <a:solidFill>
            <a:schemeClr val="tx1"/>
          </a:solidFill>
          <a:latin typeface="+mj-lt"/>
          <a:ea typeface="+mj-ea"/>
          <a:cs typeface="+mj-cs"/>
        </a:defRPr>
      </a:lvl1pPr>
      <a:lvl2pPr algn="l" rtl="0" eaLnBrk="1" fontAlgn="base" hangingPunct="1">
        <a:spcBef>
          <a:spcPct val="0"/>
        </a:spcBef>
        <a:spcAft>
          <a:spcPct val="0"/>
        </a:spcAft>
        <a:defRPr sz="2250">
          <a:solidFill>
            <a:schemeClr val="tx1"/>
          </a:solidFill>
          <a:latin typeface="Calibri" pitchFamily="34" charset="0"/>
        </a:defRPr>
      </a:lvl2pPr>
      <a:lvl3pPr algn="l" rtl="0" eaLnBrk="1" fontAlgn="base" hangingPunct="1">
        <a:spcBef>
          <a:spcPct val="0"/>
        </a:spcBef>
        <a:spcAft>
          <a:spcPct val="0"/>
        </a:spcAft>
        <a:defRPr sz="2250">
          <a:solidFill>
            <a:schemeClr val="tx1"/>
          </a:solidFill>
          <a:latin typeface="Calibri" pitchFamily="34" charset="0"/>
        </a:defRPr>
      </a:lvl3pPr>
      <a:lvl4pPr algn="l" rtl="0" eaLnBrk="1" fontAlgn="base" hangingPunct="1">
        <a:spcBef>
          <a:spcPct val="0"/>
        </a:spcBef>
        <a:spcAft>
          <a:spcPct val="0"/>
        </a:spcAft>
        <a:defRPr sz="2250">
          <a:solidFill>
            <a:schemeClr val="tx1"/>
          </a:solidFill>
          <a:latin typeface="Calibri" pitchFamily="34" charset="0"/>
        </a:defRPr>
      </a:lvl4pPr>
      <a:lvl5pPr algn="l" rtl="0" eaLnBrk="1" fontAlgn="base" hangingPunct="1">
        <a:spcBef>
          <a:spcPct val="0"/>
        </a:spcBef>
        <a:spcAft>
          <a:spcPct val="0"/>
        </a:spcAft>
        <a:defRPr sz="2250">
          <a:solidFill>
            <a:schemeClr val="tx1"/>
          </a:solidFill>
          <a:latin typeface="Calibri" pitchFamily="34" charset="0"/>
        </a:defRPr>
      </a:lvl5pPr>
      <a:lvl6pPr marL="257175" algn="l" rtl="0" eaLnBrk="1" fontAlgn="base" hangingPunct="1">
        <a:spcBef>
          <a:spcPct val="0"/>
        </a:spcBef>
        <a:spcAft>
          <a:spcPct val="0"/>
        </a:spcAft>
        <a:defRPr sz="2475">
          <a:solidFill>
            <a:schemeClr val="tx1"/>
          </a:solidFill>
          <a:latin typeface="Calibri" pitchFamily="34" charset="0"/>
        </a:defRPr>
      </a:lvl6pPr>
      <a:lvl7pPr marL="514350" algn="l" rtl="0" eaLnBrk="1" fontAlgn="base" hangingPunct="1">
        <a:spcBef>
          <a:spcPct val="0"/>
        </a:spcBef>
        <a:spcAft>
          <a:spcPct val="0"/>
        </a:spcAft>
        <a:defRPr sz="2475">
          <a:solidFill>
            <a:schemeClr val="tx1"/>
          </a:solidFill>
          <a:latin typeface="Calibri" pitchFamily="34" charset="0"/>
        </a:defRPr>
      </a:lvl7pPr>
      <a:lvl8pPr marL="771525" algn="l" rtl="0" eaLnBrk="1" fontAlgn="base" hangingPunct="1">
        <a:spcBef>
          <a:spcPct val="0"/>
        </a:spcBef>
        <a:spcAft>
          <a:spcPct val="0"/>
        </a:spcAft>
        <a:defRPr sz="2475">
          <a:solidFill>
            <a:schemeClr val="tx1"/>
          </a:solidFill>
          <a:latin typeface="Calibri" pitchFamily="34" charset="0"/>
        </a:defRPr>
      </a:lvl8pPr>
      <a:lvl9pPr marL="1028700" algn="l" rtl="0" eaLnBrk="1" fontAlgn="base" hangingPunct="1">
        <a:spcBef>
          <a:spcPct val="0"/>
        </a:spcBef>
        <a:spcAft>
          <a:spcPct val="0"/>
        </a:spcAft>
        <a:defRPr sz="2475">
          <a:solidFill>
            <a:schemeClr val="tx1"/>
          </a:solidFill>
          <a:latin typeface="Calibri" pitchFamily="34" charset="0"/>
        </a:defRPr>
      </a:lvl9pPr>
    </p:titleStyle>
    <p:bodyStyle>
      <a:lvl1pPr marL="192881" indent="-192881"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1" fontAlgn="base" hangingPunct="1">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900113" indent="-128588" algn="l" rtl="0" eaLnBrk="1" fontAlgn="base" hangingPunct="1">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1" fontAlgn="base" hangingPunct="1">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1.bin"/><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2.bin"/><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4" name="Rectangle 2056">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Freeform: Shape 2058">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6" name="Freeform: Shape 2060">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D7717F7B-4FE5-4F8B-9609-D39A3ACA3B9A}"/>
              </a:ext>
            </a:extLst>
          </p:cNvPr>
          <p:cNvSpPr>
            <a:spLocks noGrp="1"/>
          </p:cNvSpPr>
          <p:nvPr>
            <p:ph type="title"/>
          </p:nvPr>
        </p:nvSpPr>
        <p:spPr>
          <a:xfrm>
            <a:off x="804672" y="338328"/>
            <a:ext cx="3877056" cy="2249424"/>
          </a:xfrm>
        </p:spPr>
        <p:txBody>
          <a:bodyPr vert="horz" lIns="91440" tIns="45720" rIns="91440" bIns="45720" rtlCol="0" anchor="b">
            <a:normAutofit/>
          </a:bodyPr>
          <a:lstStyle/>
          <a:p>
            <a:r>
              <a:rPr lang="en-US" sz="5000" b="1" dirty="0">
                <a:latin typeface="+mj-lt"/>
                <a:cs typeface="+mj-cs"/>
              </a:rPr>
              <a:t>OSHA Recordkeeping</a:t>
            </a:r>
          </a:p>
        </p:txBody>
      </p:sp>
      <p:sp>
        <p:nvSpPr>
          <p:cNvPr id="5" name="Text Placeholder 4">
            <a:extLst>
              <a:ext uri="{FF2B5EF4-FFF2-40B4-BE49-F238E27FC236}">
                <a16:creationId xmlns:a16="http://schemas.microsoft.com/office/drawing/2014/main" id="{4FE679D8-FBB4-45E3-AB0D-58E69AC93FB6}"/>
              </a:ext>
            </a:extLst>
          </p:cNvPr>
          <p:cNvSpPr>
            <a:spLocks noGrp="1"/>
          </p:cNvSpPr>
          <p:nvPr>
            <p:ph type="body" idx="1"/>
          </p:nvPr>
        </p:nvSpPr>
        <p:spPr>
          <a:xfrm>
            <a:off x="804672" y="2724912"/>
            <a:ext cx="3209544" cy="1155525"/>
          </a:xfrm>
        </p:spPr>
        <p:txBody>
          <a:bodyPr vert="horz" lIns="91440" tIns="45720" rIns="91440" bIns="45720" rtlCol="0" anchor="t">
            <a:normAutofit/>
          </a:bodyPr>
          <a:lstStyle/>
          <a:p>
            <a:r>
              <a:rPr lang="en-US" sz="2000">
                <a:solidFill>
                  <a:schemeClr val="tx1"/>
                </a:solidFill>
                <a:latin typeface="+mn-lt"/>
                <a:cs typeface="+mn-cs"/>
              </a:rPr>
              <a:t>Richard Spencer, ACE: VP of Safety &amp; Risk Management</a:t>
            </a:r>
          </a:p>
        </p:txBody>
      </p:sp>
      <p:pic>
        <p:nvPicPr>
          <p:cNvPr id="2052" name="Picture 4" descr="Who Owns Safety?">
            <a:extLst>
              <a:ext uri="{FF2B5EF4-FFF2-40B4-BE49-F238E27FC236}">
                <a16:creationId xmlns:a16="http://schemas.microsoft.com/office/drawing/2014/main" id="{8F730495-1D48-4228-8D93-B399C804492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44579" y="329822"/>
            <a:ext cx="2611316" cy="26113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evelop Your Own Safety Coaches | Catto &amp; Catto">
            <a:extLst>
              <a:ext uri="{FF2B5EF4-FFF2-40B4-BE49-F238E27FC236}">
                <a16:creationId xmlns:a16="http://schemas.microsoft.com/office/drawing/2014/main" id="{13CEE925-03D3-4BD0-A67F-7F07EEE00F3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87703" y="3155743"/>
            <a:ext cx="5568190" cy="3147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10407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ADD7-8460-758B-7504-C4489739E302}"/>
              </a:ext>
            </a:extLst>
          </p:cNvPr>
          <p:cNvSpPr>
            <a:spLocks noGrp="1"/>
          </p:cNvSpPr>
          <p:nvPr>
            <p:ph type="title"/>
          </p:nvPr>
        </p:nvSpPr>
        <p:spPr/>
        <p:txBody>
          <a:bodyPr>
            <a:normAutofit fontScale="90000"/>
          </a:bodyPr>
          <a:lstStyle/>
          <a:p>
            <a:r>
              <a:rPr lang="en-US" dirty="0"/>
              <a:t>The Forms: Form 300 Log of Work-Related Injuries &amp; Illnesses</a:t>
            </a:r>
          </a:p>
        </p:txBody>
      </p:sp>
      <p:pic>
        <p:nvPicPr>
          <p:cNvPr id="5" name="Picture 4">
            <a:extLst>
              <a:ext uri="{FF2B5EF4-FFF2-40B4-BE49-F238E27FC236}">
                <a16:creationId xmlns:a16="http://schemas.microsoft.com/office/drawing/2014/main" id="{C8CA8344-2F04-154F-471B-A5B451A2CF99}"/>
              </a:ext>
            </a:extLst>
          </p:cNvPr>
          <p:cNvPicPr>
            <a:picLocks noChangeAspect="1"/>
          </p:cNvPicPr>
          <p:nvPr/>
        </p:nvPicPr>
        <p:blipFill>
          <a:blip r:embed="rId2"/>
          <a:stretch>
            <a:fillRect/>
          </a:stretch>
        </p:blipFill>
        <p:spPr>
          <a:xfrm>
            <a:off x="390076" y="90723"/>
            <a:ext cx="11254434" cy="6676554"/>
          </a:xfrm>
          <a:prstGeom prst="rect">
            <a:avLst/>
          </a:prstGeom>
        </p:spPr>
      </p:pic>
      <p:pic>
        <p:nvPicPr>
          <p:cNvPr id="7" name="Picture 6">
            <a:extLst>
              <a:ext uri="{FF2B5EF4-FFF2-40B4-BE49-F238E27FC236}">
                <a16:creationId xmlns:a16="http://schemas.microsoft.com/office/drawing/2014/main" id="{F3F85794-B491-6516-848F-61D6A4D87F8A}"/>
              </a:ext>
            </a:extLst>
          </p:cNvPr>
          <p:cNvPicPr>
            <a:picLocks noChangeAspect="1"/>
          </p:cNvPicPr>
          <p:nvPr/>
        </p:nvPicPr>
        <p:blipFill>
          <a:blip r:embed="rId3"/>
          <a:stretch>
            <a:fillRect/>
          </a:stretch>
        </p:blipFill>
        <p:spPr>
          <a:xfrm>
            <a:off x="458419" y="175782"/>
            <a:ext cx="11186091" cy="6682218"/>
          </a:xfrm>
          <a:prstGeom prst="rect">
            <a:avLst/>
          </a:prstGeom>
        </p:spPr>
      </p:pic>
      <p:sp>
        <p:nvSpPr>
          <p:cNvPr id="3" name="Oval 2">
            <a:extLst>
              <a:ext uri="{FF2B5EF4-FFF2-40B4-BE49-F238E27FC236}">
                <a16:creationId xmlns:a16="http://schemas.microsoft.com/office/drawing/2014/main" id="{6E09E95B-468A-147E-FA76-14FFE31E0249}"/>
              </a:ext>
            </a:extLst>
          </p:cNvPr>
          <p:cNvSpPr/>
          <p:nvPr/>
        </p:nvSpPr>
        <p:spPr>
          <a:xfrm>
            <a:off x="4843604" y="2811101"/>
            <a:ext cx="2227152" cy="5115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D790033-31FB-33AC-C194-F289FDA6D974}"/>
              </a:ext>
            </a:extLst>
          </p:cNvPr>
          <p:cNvSpPr/>
          <p:nvPr/>
        </p:nvSpPr>
        <p:spPr>
          <a:xfrm>
            <a:off x="4693426" y="4716855"/>
            <a:ext cx="2377330" cy="4255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23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F009C-27D8-1868-E9B3-3BCF60F96238}"/>
              </a:ext>
            </a:extLst>
          </p:cNvPr>
          <p:cNvSpPr>
            <a:spLocks noGrp="1"/>
          </p:cNvSpPr>
          <p:nvPr>
            <p:ph type="title"/>
          </p:nvPr>
        </p:nvSpPr>
        <p:spPr/>
        <p:txBody>
          <a:bodyPr>
            <a:normAutofit fontScale="90000"/>
          </a:bodyPr>
          <a:lstStyle/>
          <a:p>
            <a:r>
              <a:rPr lang="en-US" dirty="0"/>
              <a:t>The Forms: OSHA 300A – Summary of Work-Related Injuries &amp; Illnesses </a:t>
            </a:r>
          </a:p>
        </p:txBody>
      </p:sp>
      <p:pic>
        <p:nvPicPr>
          <p:cNvPr id="5" name="Picture 4">
            <a:extLst>
              <a:ext uri="{FF2B5EF4-FFF2-40B4-BE49-F238E27FC236}">
                <a16:creationId xmlns:a16="http://schemas.microsoft.com/office/drawing/2014/main" id="{02934F28-8EBD-C16D-B832-7CD922282590}"/>
              </a:ext>
            </a:extLst>
          </p:cNvPr>
          <p:cNvPicPr>
            <a:picLocks noChangeAspect="1"/>
          </p:cNvPicPr>
          <p:nvPr/>
        </p:nvPicPr>
        <p:blipFill>
          <a:blip r:embed="rId2"/>
          <a:stretch>
            <a:fillRect/>
          </a:stretch>
        </p:blipFill>
        <p:spPr>
          <a:xfrm>
            <a:off x="558742" y="218661"/>
            <a:ext cx="11303610" cy="6553501"/>
          </a:xfrm>
          <a:prstGeom prst="rect">
            <a:avLst/>
          </a:prstGeom>
        </p:spPr>
      </p:pic>
      <p:pic>
        <p:nvPicPr>
          <p:cNvPr id="7" name="Picture 6">
            <a:extLst>
              <a:ext uri="{FF2B5EF4-FFF2-40B4-BE49-F238E27FC236}">
                <a16:creationId xmlns:a16="http://schemas.microsoft.com/office/drawing/2014/main" id="{99C96AFE-9C52-5FE6-62EF-1142C8BD9E67}"/>
              </a:ext>
            </a:extLst>
          </p:cNvPr>
          <p:cNvPicPr>
            <a:picLocks noChangeAspect="1"/>
          </p:cNvPicPr>
          <p:nvPr/>
        </p:nvPicPr>
        <p:blipFill>
          <a:blip r:embed="rId3"/>
          <a:stretch>
            <a:fillRect/>
          </a:stretch>
        </p:blipFill>
        <p:spPr>
          <a:xfrm>
            <a:off x="329648" y="61553"/>
            <a:ext cx="11492948" cy="6711677"/>
          </a:xfrm>
          <a:prstGeom prst="rect">
            <a:avLst/>
          </a:prstGeom>
        </p:spPr>
      </p:pic>
      <p:sp>
        <p:nvSpPr>
          <p:cNvPr id="3" name="Oval 2">
            <a:extLst>
              <a:ext uri="{FF2B5EF4-FFF2-40B4-BE49-F238E27FC236}">
                <a16:creationId xmlns:a16="http://schemas.microsoft.com/office/drawing/2014/main" id="{9DDA9078-B98F-FD12-8B58-41258B58A7DA}"/>
              </a:ext>
            </a:extLst>
          </p:cNvPr>
          <p:cNvSpPr/>
          <p:nvPr/>
        </p:nvSpPr>
        <p:spPr>
          <a:xfrm>
            <a:off x="9660048" y="3639493"/>
            <a:ext cx="1222217" cy="11226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B5D7AE9-65A3-D0E1-A8CD-456124F92947}"/>
              </a:ext>
            </a:extLst>
          </p:cNvPr>
          <p:cNvSpPr/>
          <p:nvPr/>
        </p:nvSpPr>
        <p:spPr>
          <a:xfrm>
            <a:off x="7686392" y="4919231"/>
            <a:ext cx="3594226" cy="13255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65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690B-5787-FF4B-3107-4D6EBC1FA5D9}"/>
              </a:ext>
            </a:extLst>
          </p:cNvPr>
          <p:cNvSpPr>
            <a:spLocks noGrp="1"/>
          </p:cNvSpPr>
          <p:nvPr>
            <p:ph type="title"/>
          </p:nvPr>
        </p:nvSpPr>
        <p:spPr>
          <a:xfrm>
            <a:off x="321365" y="176282"/>
            <a:ext cx="10515600" cy="1325563"/>
          </a:xfrm>
        </p:spPr>
        <p:txBody>
          <a:bodyPr/>
          <a:lstStyle/>
          <a:p>
            <a:r>
              <a:rPr lang="en-US" dirty="0"/>
              <a:t>The Forms: OSHA form 301- Injury &amp; Illness Incident Report</a:t>
            </a:r>
          </a:p>
        </p:txBody>
      </p:sp>
      <p:pic>
        <p:nvPicPr>
          <p:cNvPr id="5" name="Picture 4">
            <a:extLst>
              <a:ext uri="{FF2B5EF4-FFF2-40B4-BE49-F238E27FC236}">
                <a16:creationId xmlns:a16="http://schemas.microsoft.com/office/drawing/2014/main" id="{9718E804-5083-ADC2-DFC1-D525C1FB8C9D}"/>
              </a:ext>
            </a:extLst>
          </p:cNvPr>
          <p:cNvPicPr>
            <a:picLocks noChangeAspect="1"/>
          </p:cNvPicPr>
          <p:nvPr/>
        </p:nvPicPr>
        <p:blipFill>
          <a:blip r:embed="rId2"/>
          <a:stretch>
            <a:fillRect/>
          </a:stretch>
        </p:blipFill>
        <p:spPr>
          <a:xfrm>
            <a:off x="541161" y="129209"/>
            <a:ext cx="11142287" cy="6618954"/>
          </a:xfrm>
          <a:prstGeom prst="rect">
            <a:avLst/>
          </a:prstGeom>
        </p:spPr>
      </p:pic>
      <p:pic>
        <p:nvPicPr>
          <p:cNvPr id="7" name="Picture 6">
            <a:extLst>
              <a:ext uri="{FF2B5EF4-FFF2-40B4-BE49-F238E27FC236}">
                <a16:creationId xmlns:a16="http://schemas.microsoft.com/office/drawing/2014/main" id="{6D580D24-EB05-647E-BD50-61096E27DE87}"/>
              </a:ext>
            </a:extLst>
          </p:cNvPr>
          <p:cNvPicPr>
            <a:picLocks noChangeAspect="1"/>
          </p:cNvPicPr>
          <p:nvPr/>
        </p:nvPicPr>
        <p:blipFill>
          <a:blip r:embed="rId3"/>
          <a:stretch>
            <a:fillRect/>
          </a:stretch>
        </p:blipFill>
        <p:spPr>
          <a:xfrm>
            <a:off x="565868" y="69575"/>
            <a:ext cx="10962094" cy="6659216"/>
          </a:xfrm>
          <a:prstGeom prst="rect">
            <a:avLst/>
          </a:prstGeom>
        </p:spPr>
      </p:pic>
      <p:sp>
        <p:nvSpPr>
          <p:cNvPr id="3" name="Oval 2">
            <a:extLst>
              <a:ext uri="{FF2B5EF4-FFF2-40B4-BE49-F238E27FC236}">
                <a16:creationId xmlns:a16="http://schemas.microsoft.com/office/drawing/2014/main" id="{1C4ABB9D-003E-0DB2-0E9A-24A14590272A}"/>
              </a:ext>
            </a:extLst>
          </p:cNvPr>
          <p:cNvSpPr/>
          <p:nvPr/>
        </p:nvSpPr>
        <p:spPr>
          <a:xfrm>
            <a:off x="6826314" y="3429000"/>
            <a:ext cx="4726356" cy="8713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20837B0-825D-0C6A-21B9-0C72DEADA066}"/>
              </a:ext>
            </a:extLst>
          </p:cNvPr>
          <p:cNvCxnSpPr/>
          <p:nvPr/>
        </p:nvCxnSpPr>
        <p:spPr>
          <a:xfrm>
            <a:off x="9207374" y="3938257"/>
            <a:ext cx="18740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1A97DED-870B-966C-60D8-2DC45D36E9A6}"/>
              </a:ext>
            </a:extLst>
          </p:cNvPr>
          <p:cNvCxnSpPr/>
          <p:nvPr/>
        </p:nvCxnSpPr>
        <p:spPr>
          <a:xfrm>
            <a:off x="7224665" y="4074059"/>
            <a:ext cx="10864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50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3BAAB4-7BBB-3E28-14BC-F899E8673B12}"/>
              </a:ext>
            </a:extLst>
          </p:cNvPr>
          <p:cNvSpPr>
            <a:spLocks noGrp="1"/>
          </p:cNvSpPr>
          <p:nvPr>
            <p:ph type="title"/>
          </p:nvPr>
        </p:nvSpPr>
        <p:spPr>
          <a:xfrm>
            <a:off x="421740" y="120682"/>
            <a:ext cx="7710488" cy="1325563"/>
          </a:xfrm>
        </p:spPr>
        <p:txBody>
          <a:bodyPr>
            <a:normAutofit fontScale="90000"/>
          </a:bodyPr>
          <a:lstStyle/>
          <a:p>
            <a:r>
              <a:rPr lang="en-US" dirty="0"/>
              <a:t>The determination: IS the injury recordable on your OSHA logs?</a:t>
            </a:r>
          </a:p>
        </p:txBody>
      </p:sp>
      <p:pic>
        <p:nvPicPr>
          <p:cNvPr id="5" name="Content Placeholder 4">
            <a:extLst>
              <a:ext uri="{FF2B5EF4-FFF2-40B4-BE49-F238E27FC236}">
                <a16:creationId xmlns:a16="http://schemas.microsoft.com/office/drawing/2014/main" id="{FB264728-26DD-366E-FCF6-62B5E219212D}"/>
              </a:ext>
            </a:extLst>
          </p:cNvPr>
          <p:cNvPicPr>
            <a:picLocks noGrp="1" noChangeAspect="1"/>
          </p:cNvPicPr>
          <p:nvPr>
            <p:ph idx="1"/>
          </p:nvPr>
        </p:nvPicPr>
        <p:blipFill>
          <a:blip r:embed="rId2"/>
          <a:stretch>
            <a:fillRect/>
          </a:stretch>
        </p:blipFill>
        <p:spPr>
          <a:xfrm>
            <a:off x="1087547" y="1461498"/>
            <a:ext cx="10016906" cy="4740425"/>
          </a:xfrm>
          <a:prstGeom prst="rect">
            <a:avLst/>
          </a:prstGeom>
        </p:spPr>
      </p:pic>
    </p:spTree>
    <p:extLst>
      <p:ext uri="{BB962C8B-B14F-4D97-AF65-F5344CB8AC3E}">
        <p14:creationId xmlns:p14="http://schemas.microsoft.com/office/powerpoint/2010/main" val="972698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F4D0F4-2FAD-8D49-763B-E78FB35EE912}"/>
              </a:ext>
            </a:extLst>
          </p:cNvPr>
          <p:cNvSpPr>
            <a:spLocks noGrp="1"/>
          </p:cNvSpPr>
          <p:nvPr>
            <p:ph type="title"/>
          </p:nvPr>
        </p:nvSpPr>
        <p:spPr>
          <a:xfrm>
            <a:off x="838200" y="365125"/>
            <a:ext cx="7710488" cy="721291"/>
          </a:xfrm>
        </p:spPr>
        <p:txBody>
          <a:bodyPr/>
          <a:lstStyle/>
          <a:p>
            <a:r>
              <a:rPr lang="en-US" b="1" i="1" dirty="0"/>
              <a:t>Reporting</a:t>
            </a:r>
            <a:r>
              <a:rPr lang="en-US" dirty="0"/>
              <a:t> Injuries to OSHA:</a:t>
            </a:r>
          </a:p>
        </p:txBody>
      </p:sp>
      <p:sp>
        <p:nvSpPr>
          <p:cNvPr id="5" name="Content Placeholder 2">
            <a:extLst>
              <a:ext uri="{FF2B5EF4-FFF2-40B4-BE49-F238E27FC236}">
                <a16:creationId xmlns:a16="http://schemas.microsoft.com/office/drawing/2014/main" id="{3BAD128C-6F4E-3DF2-3F57-0BE54F604F1A}"/>
              </a:ext>
            </a:extLst>
          </p:cNvPr>
          <p:cNvSpPr>
            <a:spLocks noGrp="1"/>
          </p:cNvSpPr>
          <p:nvPr>
            <p:ph idx="1"/>
          </p:nvPr>
        </p:nvSpPr>
        <p:spPr>
          <a:xfrm>
            <a:off x="367419" y="1253331"/>
            <a:ext cx="11510727" cy="4351338"/>
          </a:xfr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Fatalities, In-patient hospitalization,</a:t>
            </a:r>
            <a:r>
              <a:rPr kumimoji="0" lang="en-US" sz="2400" b="0" i="0" u="none" strike="noStrike" kern="1200" cap="none" spc="0" normalizeH="0" noProof="0" dirty="0">
                <a:ln>
                  <a:noFill/>
                </a:ln>
                <a:solidFill>
                  <a:prstClr val="black"/>
                </a:solidFill>
                <a:effectLst/>
                <a:uLnTx/>
                <a:uFillTx/>
              </a:rPr>
              <a:t> amputation, loss of eye</a:t>
            </a:r>
            <a:endParaRPr kumimoji="0" lang="en-US" sz="2400" b="0" i="0" u="none" strike="noStrike" kern="1200" cap="none" spc="0" normalizeH="0" baseline="0" noProof="0" dirty="0">
              <a:ln>
                <a:noFill/>
              </a:ln>
              <a:solidFill>
                <a:prstClr val="black"/>
              </a:solidFill>
              <a:effectLst/>
              <a:uLnTx/>
              <a:uFillTx/>
            </a:endParaRPr>
          </a:p>
          <a:p>
            <a:r>
              <a:rPr lang="en-US" sz="2400" noProof="0" dirty="0"/>
              <a:t>Fatality – you have 8 hours from the time you were notified of the fatality to contact OSHA</a:t>
            </a:r>
            <a:endParaRPr kumimoji="0" lang="en-US" sz="2400" b="0" i="0" u="none" strike="noStrike" kern="1200" cap="none" spc="0" normalizeH="0" baseline="0" noProof="0" dirty="0">
              <a:ln>
                <a:noFill/>
              </a:ln>
              <a:solidFill>
                <a:prstClr val="black"/>
              </a:solidFill>
              <a:effectLst/>
              <a:uLnTx/>
              <a:uFillTx/>
            </a:endParaRPr>
          </a:p>
          <a:p>
            <a:pPr>
              <a:defRPr/>
            </a:pPr>
            <a:r>
              <a:rPr kumimoji="0" lang="en-US" sz="2400" b="0" i="0" u="none" strike="noStrike" kern="1200" cap="none" spc="0" normalizeH="0" baseline="0" noProof="0" dirty="0">
                <a:ln>
                  <a:noFill/>
                </a:ln>
                <a:solidFill>
                  <a:prstClr val="black"/>
                </a:solidFill>
                <a:effectLst/>
                <a:uLnTx/>
                <a:uFillTx/>
              </a:rPr>
              <a:t>In-patient hospitalization, amputation, loss of eye</a:t>
            </a:r>
            <a:r>
              <a:rPr kumimoji="0" lang="en-US" sz="2400" b="0" i="0" u="none" strike="noStrike" kern="1200" cap="none" spc="0" normalizeH="0" noProof="0" dirty="0">
                <a:ln>
                  <a:noFill/>
                </a:ln>
                <a:solidFill>
                  <a:prstClr val="black"/>
                </a:solidFill>
                <a:effectLst/>
                <a:uLnTx/>
                <a:uFillTx/>
              </a:rPr>
              <a:t> – you have 24 hours from the time you were notified of the injury to report the injury to OSHA</a:t>
            </a:r>
            <a:endParaRPr kumimoji="0" lang="en-US" sz="2400" b="0" i="0" u="none" strike="noStrike" kern="1200" cap="none" spc="0" normalizeH="0" baseline="0" noProof="0" dirty="0">
              <a:ln>
                <a:noFill/>
              </a:ln>
              <a:solidFill>
                <a:prstClr val="black"/>
              </a:solidFill>
              <a:effectLst/>
              <a:uLnTx/>
              <a:uFillTx/>
            </a:endParaRPr>
          </a:p>
          <a:p>
            <a:pPr>
              <a:defRPr/>
            </a:pPr>
            <a:r>
              <a:rPr lang="en-US" sz="2400" dirty="0">
                <a:solidFill>
                  <a:prstClr val="black"/>
                </a:solidFill>
              </a:rPr>
              <a:t>How to contact OSHA:</a:t>
            </a:r>
          </a:p>
          <a:p>
            <a:pPr lvl="1">
              <a:defRPr/>
            </a:pPr>
            <a:r>
              <a:rPr lang="en-US" dirty="0">
                <a:solidFill>
                  <a:prstClr val="black"/>
                </a:solidFill>
              </a:rPr>
              <a:t>Call 1-800-321-OSHA (6742)</a:t>
            </a:r>
          </a:p>
          <a:p>
            <a:pPr lvl="1">
              <a:defRPr/>
            </a:pPr>
            <a:r>
              <a:rPr lang="en-US" dirty="0">
                <a:solidFill>
                  <a:prstClr val="black"/>
                </a:solidFill>
              </a:rPr>
              <a:t>Call you closest area office during normal business hours</a:t>
            </a:r>
          </a:p>
          <a:p>
            <a:pPr lvl="1">
              <a:defRPr/>
            </a:pPr>
            <a:r>
              <a:rPr lang="en-US" dirty="0">
                <a:solidFill>
                  <a:prstClr val="black"/>
                </a:solidFill>
              </a:rPr>
              <a:t>Use the online form</a:t>
            </a:r>
          </a:p>
          <a:p>
            <a:pPr>
              <a:defRPr/>
            </a:pPr>
            <a:r>
              <a:rPr lang="en-US" sz="2400" dirty="0">
                <a:solidFill>
                  <a:prstClr val="black"/>
                </a:solidFill>
              </a:rPr>
              <a:t>I have both called and used the online form </a:t>
            </a:r>
          </a:p>
          <a:p>
            <a:pPr>
              <a:defRPr/>
            </a:pPr>
            <a:r>
              <a:rPr lang="en-US" sz="2400" dirty="0">
                <a:solidFill>
                  <a:prstClr val="black"/>
                </a:solidFill>
              </a:rPr>
              <a:t>The online form is much more efficient and provides record of the communication</a:t>
            </a:r>
          </a:p>
          <a:p>
            <a:pPr marL="0" indent="0">
              <a:buNone/>
              <a:defRPr/>
            </a:pPr>
            <a:endParaRPr kumimoji="0" lang="en-US" sz="2200" b="0" i="0" u="none" strike="noStrike" kern="1200" cap="none" spc="0" normalizeH="0" baseline="0" noProof="0" dirty="0">
              <a:ln>
                <a:noFill/>
              </a:ln>
              <a:solidFill>
                <a:prstClr val="black"/>
              </a:solidFill>
              <a:effectLst/>
              <a:uLnTx/>
              <a:uFillTx/>
            </a:endParaRPr>
          </a:p>
          <a:p>
            <a:pPr lvl="1"/>
            <a:endParaRPr lang="en-US" sz="2200" dirty="0"/>
          </a:p>
        </p:txBody>
      </p:sp>
    </p:spTree>
    <p:extLst>
      <p:ext uri="{BB962C8B-B14F-4D97-AF65-F5344CB8AC3E}">
        <p14:creationId xmlns:p14="http://schemas.microsoft.com/office/powerpoint/2010/main" val="310103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9FBC8-2801-1174-18C0-D927A4DE034D}"/>
              </a:ext>
            </a:extLst>
          </p:cNvPr>
          <p:cNvSpPr>
            <a:spLocks noGrp="1"/>
          </p:cNvSpPr>
          <p:nvPr>
            <p:ph type="title"/>
          </p:nvPr>
        </p:nvSpPr>
        <p:spPr>
          <a:xfrm>
            <a:off x="4965430" y="629268"/>
            <a:ext cx="6586491" cy="1286160"/>
          </a:xfrm>
        </p:spPr>
        <p:txBody>
          <a:bodyPr anchor="b">
            <a:normAutofit/>
          </a:bodyPr>
          <a:lstStyle/>
          <a:p>
            <a:r>
              <a:rPr lang="en-US"/>
              <a:t>Prepare for the eventual:</a:t>
            </a:r>
            <a:endParaRPr lang="en-US" dirty="0"/>
          </a:p>
        </p:txBody>
      </p:sp>
      <p:sp>
        <p:nvSpPr>
          <p:cNvPr id="3" name="Content Placeholder 2">
            <a:extLst>
              <a:ext uri="{FF2B5EF4-FFF2-40B4-BE49-F238E27FC236}">
                <a16:creationId xmlns:a16="http://schemas.microsoft.com/office/drawing/2014/main" id="{39429106-9758-E712-AF22-08CD88D5ABD9}"/>
              </a:ext>
            </a:extLst>
          </p:cNvPr>
          <p:cNvSpPr>
            <a:spLocks noGrp="1"/>
          </p:cNvSpPr>
          <p:nvPr>
            <p:ph idx="1"/>
          </p:nvPr>
        </p:nvSpPr>
        <p:spPr>
          <a:xfrm>
            <a:off x="4965431" y="2438400"/>
            <a:ext cx="6586489" cy="3785419"/>
          </a:xfrm>
        </p:spPr>
        <p:txBody>
          <a:bodyPr>
            <a:normAutofit lnSpcReduction="10000"/>
          </a:bodyPr>
          <a:lstStyle/>
          <a:p>
            <a:r>
              <a:rPr lang="en-US" sz="4000" dirty="0"/>
              <a:t>OSHA logs</a:t>
            </a:r>
          </a:p>
          <a:p>
            <a:r>
              <a:rPr lang="en-US" sz="4000" dirty="0"/>
              <a:t>Verified Training</a:t>
            </a:r>
          </a:p>
          <a:p>
            <a:r>
              <a:rPr lang="en-US" sz="4000" dirty="0"/>
              <a:t>Incident investigation process</a:t>
            </a:r>
          </a:p>
          <a:p>
            <a:r>
              <a:rPr lang="en-US" sz="4000" dirty="0"/>
              <a:t>A Team to review response</a:t>
            </a:r>
          </a:p>
          <a:p>
            <a:r>
              <a:rPr lang="en-US" sz="4000" dirty="0"/>
              <a:t>Root cause analysis</a:t>
            </a:r>
          </a:p>
        </p:txBody>
      </p:sp>
      <p:pic>
        <p:nvPicPr>
          <p:cNvPr id="3074" name="Picture 2" descr="By Failing to Prepare, You are Preparing to Fail | Preparation quotes,  Benjamin franklin quotes, Failed quote">
            <a:extLst>
              <a:ext uri="{FF2B5EF4-FFF2-40B4-BE49-F238E27FC236}">
                <a16:creationId xmlns:a16="http://schemas.microsoft.com/office/drawing/2014/main" id="{6B75E211-D948-1215-5A42-EC7BCCAF69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01" r="15105"/>
          <a:stretch/>
        </p:blipFill>
        <p:spPr bwMode="auto">
          <a:xfrm>
            <a:off x="208742" y="168975"/>
            <a:ext cx="3901089" cy="5771377"/>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3083" name="Straight Connector 307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9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5D9B-D58D-CF3A-660F-6BD8A1546A22}"/>
              </a:ext>
            </a:extLst>
          </p:cNvPr>
          <p:cNvSpPr>
            <a:spLocks noGrp="1"/>
          </p:cNvSpPr>
          <p:nvPr>
            <p:ph type="title"/>
          </p:nvPr>
        </p:nvSpPr>
        <p:spPr>
          <a:xfrm>
            <a:off x="2666999" y="238910"/>
            <a:ext cx="5888525" cy="884253"/>
          </a:xfrm>
        </p:spPr>
        <p:txBody>
          <a:bodyPr>
            <a:normAutofit fontScale="90000"/>
          </a:bodyPr>
          <a:lstStyle/>
          <a:p>
            <a:r>
              <a:rPr lang="en-US" dirty="0"/>
              <a:t>Game: Is it recordable?</a:t>
            </a:r>
          </a:p>
        </p:txBody>
      </p:sp>
      <p:sp>
        <p:nvSpPr>
          <p:cNvPr id="3" name="Content Placeholder 2">
            <a:extLst>
              <a:ext uri="{FF2B5EF4-FFF2-40B4-BE49-F238E27FC236}">
                <a16:creationId xmlns:a16="http://schemas.microsoft.com/office/drawing/2014/main" id="{38E4794C-298C-AB81-6125-F668EB494F87}"/>
              </a:ext>
            </a:extLst>
          </p:cNvPr>
          <p:cNvSpPr>
            <a:spLocks noGrp="1"/>
          </p:cNvSpPr>
          <p:nvPr>
            <p:ph idx="1"/>
          </p:nvPr>
        </p:nvSpPr>
        <p:spPr>
          <a:xfrm>
            <a:off x="244444" y="1253331"/>
            <a:ext cx="11669916" cy="5201790"/>
          </a:xfrm>
        </p:spPr>
        <p:txBody>
          <a:bodyPr>
            <a:normAutofit lnSpcReduction="10000"/>
          </a:bodyPr>
          <a:lstStyle/>
          <a:p>
            <a:r>
              <a:rPr lang="en-US" dirty="0"/>
              <a:t>Admin gets up from desk, looses balance, and fractures ankle</a:t>
            </a:r>
          </a:p>
          <a:p>
            <a:r>
              <a:rPr lang="en-US" dirty="0"/>
              <a:t>Team Member reports to manager that their Red Wing boots have caused a blister on their ankle that needs medical attention beyond first aid</a:t>
            </a:r>
          </a:p>
          <a:p>
            <a:r>
              <a:rPr lang="en-US" dirty="0"/>
              <a:t>Team Member is on way to work from home in company vehicle, is in collision that requires medical attention beyond first aid</a:t>
            </a:r>
          </a:p>
          <a:p>
            <a:r>
              <a:rPr lang="en-US" dirty="0"/>
              <a:t>Team Member is at customer home to provide service. Asks customer if dog is friendly, customer says “yes”. Team Member leans down to pet dog and dog bites him on face causing lacerations that need medical attention beyond first aid</a:t>
            </a:r>
          </a:p>
          <a:p>
            <a:r>
              <a:rPr lang="en-US" dirty="0"/>
              <a:t>Team Member slips down customer stairs and breaks ankle requiring 6 weeks no work</a:t>
            </a:r>
          </a:p>
          <a:p>
            <a:endParaRPr lang="en-US" dirty="0"/>
          </a:p>
        </p:txBody>
      </p:sp>
    </p:spTree>
    <p:extLst>
      <p:ext uri="{BB962C8B-B14F-4D97-AF65-F5344CB8AC3E}">
        <p14:creationId xmlns:p14="http://schemas.microsoft.com/office/powerpoint/2010/main" val="271020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543A1-B14F-6607-0A50-C3D64ADEB8D4}"/>
              </a:ext>
            </a:extLst>
          </p:cNvPr>
          <p:cNvSpPr>
            <a:spLocks noGrp="1"/>
          </p:cNvSpPr>
          <p:nvPr>
            <p:ph type="title"/>
          </p:nvPr>
        </p:nvSpPr>
        <p:spPr/>
        <p:txBody>
          <a:bodyPr/>
          <a:lstStyle/>
          <a:p>
            <a:r>
              <a:rPr lang="en-US" dirty="0"/>
              <a:t>OSHA Rapid Response Documents:</a:t>
            </a:r>
          </a:p>
        </p:txBody>
      </p:sp>
      <p:graphicFrame>
        <p:nvGraphicFramePr>
          <p:cNvPr id="4" name="Object 3">
            <a:hlinkClick r:id="" action="ppaction://ole?verb=0"/>
            <a:extLst>
              <a:ext uri="{FF2B5EF4-FFF2-40B4-BE49-F238E27FC236}">
                <a16:creationId xmlns:a16="http://schemas.microsoft.com/office/drawing/2014/main" id="{8EEEDA73-C474-442C-12BE-65341D1B989F}"/>
              </a:ext>
            </a:extLst>
          </p:cNvPr>
          <p:cNvGraphicFramePr>
            <a:graphicFrameLocks noChangeAspect="1"/>
          </p:cNvGraphicFramePr>
          <p:nvPr>
            <p:extLst>
              <p:ext uri="{D42A27DB-BD31-4B8C-83A1-F6EECF244321}">
                <p14:modId xmlns:p14="http://schemas.microsoft.com/office/powerpoint/2010/main" val="818916164"/>
              </p:ext>
            </p:extLst>
          </p:nvPr>
        </p:nvGraphicFramePr>
        <p:xfrm>
          <a:off x="4572000" y="1027906"/>
          <a:ext cx="4315352" cy="5585247"/>
        </p:xfrm>
        <a:graphic>
          <a:graphicData uri="http://schemas.openxmlformats.org/presentationml/2006/ole">
            <mc:AlternateContent xmlns:mc="http://schemas.openxmlformats.org/markup-compatibility/2006">
              <mc:Choice xmlns:v="urn:schemas-microsoft-com:vml" Requires="v">
                <p:oleObj name="Acrobat Document" r:id="rId2" imgW="5829224" imgH="7543800" progId="Acrobat.Document.DC">
                  <p:embed/>
                </p:oleObj>
              </mc:Choice>
              <mc:Fallback>
                <p:oleObj name="Acrobat Document" r:id="rId2" imgW="5829224" imgH="7543800" progId="Acrobat.Document.DC">
                  <p:embed/>
                  <p:pic>
                    <p:nvPicPr>
                      <p:cNvPr id="4" name="Object 3">
                        <a:hlinkClick r:id="" action="ppaction://ole?verb=0"/>
                        <a:extLst>
                          <a:ext uri="{FF2B5EF4-FFF2-40B4-BE49-F238E27FC236}">
                            <a16:creationId xmlns:a16="http://schemas.microsoft.com/office/drawing/2014/main" id="{8EEEDA73-C474-442C-12BE-65341D1B989F}"/>
                          </a:ext>
                        </a:extLst>
                      </p:cNvPr>
                      <p:cNvPicPr/>
                      <p:nvPr/>
                    </p:nvPicPr>
                    <p:blipFill>
                      <a:blip r:embed="rId3"/>
                      <a:stretch>
                        <a:fillRect/>
                      </a:stretch>
                    </p:blipFill>
                    <p:spPr>
                      <a:xfrm>
                        <a:off x="4572000" y="1027906"/>
                        <a:ext cx="4315352" cy="558524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7A5E2D52-549B-CEF4-1503-44A440527338}"/>
              </a:ext>
            </a:extLst>
          </p:cNvPr>
          <p:cNvSpPr txBox="1"/>
          <p:nvPr/>
        </p:nvSpPr>
        <p:spPr>
          <a:xfrm>
            <a:off x="334978" y="1846907"/>
            <a:ext cx="4164593" cy="2862322"/>
          </a:xfrm>
          <a:prstGeom prst="rect">
            <a:avLst/>
          </a:prstGeom>
          <a:noFill/>
        </p:spPr>
        <p:txBody>
          <a:bodyPr wrap="square" rtlCol="0">
            <a:spAutoFit/>
          </a:bodyPr>
          <a:lstStyle/>
          <a:p>
            <a:r>
              <a:rPr lang="en-US" sz="3600" dirty="0"/>
              <a:t>Initial letter received after reporting an injury that required in-patient hospitalization</a:t>
            </a:r>
          </a:p>
        </p:txBody>
      </p:sp>
    </p:spTree>
    <p:extLst>
      <p:ext uri="{BB962C8B-B14F-4D97-AF65-F5344CB8AC3E}">
        <p14:creationId xmlns:p14="http://schemas.microsoft.com/office/powerpoint/2010/main" val="2959929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B9EFA-2C45-DC9B-B929-5F6ABDBE728F}"/>
              </a:ext>
            </a:extLst>
          </p:cNvPr>
          <p:cNvSpPr>
            <a:spLocks noGrp="1"/>
          </p:cNvSpPr>
          <p:nvPr>
            <p:ph type="title"/>
          </p:nvPr>
        </p:nvSpPr>
        <p:spPr>
          <a:xfrm>
            <a:off x="548488" y="84467"/>
            <a:ext cx="7710455" cy="1325563"/>
          </a:xfrm>
        </p:spPr>
        <p:txBody>
          <a:bodyPr/>
          <a:lstStyle/>
          <a:p>
            <a:r>
              <a:rPr lang="en-US" dirty="0"/>
              <a:t>Our response:</a:t>
            </a:r>
          </a:p>
        </p:txBody>
      </p:sp>
      <p:graphicFrame>
        <p:nvGraphicFramePr>
          <p:cNvPr id="5" name="Object 4">
            <a:hlinkClick r:id="" action="ppaction://ole?verb=0"/>
            <a:extLst>
              <a:ext uri="{FF2B5EF4-FFF2-40B4-BE49-F238E27FC236}">
                <a16:creationId xmlns:a16="http://schemas.microsoft.com/office/drawing/2014/main" id="{64D1944A-D4EF-23F1-D83C-7ECED9F494BB}"/>
              </a:ext>
            </a:extLst>
          </p:cNvPr>
          <p:cNvGraphicFramePr>
            <a:graphicFrameLocks noChangeAspect="1"/>
          </p:cNvGraphicFramePr>
          <p:nvPr>
            <p:extLst>
              <p:ext uri="{D42A27DB-BD31-4B8C-83A1-F6EECF244321}">
                <p14:modId xmlns:p14="http://schemas.microsoft.com/office/powerpoint/2010/main" val="1047865338"/>
              </p:ext>
            </p:extLst>
          </p:nvPr>
        </p:nvGraphicFramePr>
        <p:xfrm>
          <a:off x="4002088" y="719138"/>
          <a:ext cx="4186237" cy="5418137"/>
        </p:xfrm>
        <a:graphic>
          <a:graphicData uri="http://schemas.openxmlformats.org/presentationml/2006/ole">
            <mc:AlternateContent xmlns:mc="http://schemas.openxmlformats.org/markup-compatibility/2006">
              <mc:Choice xmlns:v="urn:schemas-microsoft-com:vml" Requires="v">
                <p:oleObj name="Acrobat Document" r:id="rId2" imgW="5829224" imgH="7543800" progId="Acrobat.Document.DC">
                  <p:embed/>
                </p:oleObj>
              </mc:Choice>
              <mc:Fallback>
                <p:oleObj name="Acrobat Document" r:id="rId2" imgW="5829224" imgH="7543800" progId="Acrobat.Document.DC">
                  <p:embed/>
                  <p:pic>
                    <p:nvPicPr>
                      <p:cNvPr id="5" name="Object 4">
                        <a:hlinkClick r:id="" action="ppaction://ole?verb=0"/>
                        <a:extLst>
                          <a:ext uri="{FF2B5EF4-FFF2-40B4-BE49-F238E27FC236}">
                            <a16:creationId xmlns:a16="http://schemas.microsoft.com/office/drawing/2014/main" id="{64D1944A-D4EF-23F1-D83C-7ECED9F494BB}"/>
                          </a:ext>
                        </a:extLst>
                      </p:cNvPr>
                      <p:cNvPicPr/>
                      <p:nvPr/>
                    </p:nvPicPr>
                    <p:blipFill>
                      <a:blip r:embed="rId3"/>
                      <a:stretch>
                        <a:fillRect/>
                      </a:stretch>
                    </p:blipFill>
                    <p:spPr>
                      <a:xfrm>
                        <a:off x="4002088" y="719138"/>
                        <a:ext cx="4186237" cy="5418137"/>
                      </a:xfrm>
                      <a:prstGeom prst="rect">
                        <a:avLst/>
                      </a:prstGeom>
                    </p:spPr>
                  </p:pic>
                </p:oleObj>
              </mc:Fallback>
            </mc:AlternateContent>
          </a:graphicData>
        </a:graphic>
      </p:graphicFrame>
    </p:spTree>
    <p:extLst>
      <p:ext uri="{BB962C8B-B14F-4D97-AF65-F5344CB8AC3E}">
        <p14:creationId xmlns:p14="http://schemas.microsoft.com/office/powerpoint/2010/main" val="432539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2839FE-50CB-BF52-26A8-CAB1663D7D52}"/>
              </a:ext>
            </a:extLst>
          </p:cNvPr>
          <p:cNvSpPr txBox="1">
            <a:spLocks/>
          </p:cNvSpPr>
          <p:nvPr/>
        </p:nvSpPr>
        <p:spPr>
          <a:xfrm>
            <a:off x="838200" y="365126"/>
            <a:ext cx="7204788" cy="9847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a:t>Questions before we begin:</a:t>
            </a:r>
            <a:endParaRPr lang="en-US" dirty="0"/>
          </a:p>
        </p:txBody>
      </p:sp>
      <p:sp>
        <p:nvSpPr>
          <p:cNvPr id="5" name="Content Placeholder 4">
            <a:extLst>
              <a:ext uri="{FF2B5EF4-FFF2-40B4-BE49-F238E27FC236}">
                <a16:creationId xmlns:a16="http://schemas.microsoft.com/office/drawing/2014/main" id="{D99ACE67-6B89-F1B2-D3F4-41B07C6149AE}"/>
              </a:ext>
            </a:extLst>
          </p:cNvPr>
          <p:cNvSpPr txBox="1">
            <a:spLocks/>
          </p:cNvSpPr>
          <p:nvPr/>
        </p:nvSpPr>
        <p:spPr>
          <a:xfrm>
            <a:off x="1579984" y="1533137"/>
            <a:ext cx="10515600" cy="6936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800" b="1">
                <a:ln>
                  <a:solidFill>
                    <a:schemeClr val="accent2">
                      <a:lumMod val="75000"/>
                    </a:schemeClr>
                  </a:solidFill>
                </a:ln>
              </a:rPr>
              <a:t>What is your company’s injury reporting policy?</a:t>
            </a:r>
            <a:endParaRPr lang="en-US" sz="4800" b="1" dirty="0">
              <a:ln>
                <a:solidFill>
                  <a:schemeClr val="accent2">
                    <a:lumMod val="75000"/>
                  </a:schemeClr>
                </a:solidFill>
              </a:ln>
            </a:endParaRPr>
          </a:p>
        </p:txBody>
      </p:sp>
      <p:sp>
        <p:nvSpPr>
          <p:cNvPr id="6" name="TextBox 5">
            <a:extLst>
              <a:ext uri="{FF2B5EF4-FFF2-40B4-BE49-F238E27FC236}">
                <a16:creationId xmlns:a16="http://schemas.microsoft.com/office/drawing/2014/main" id="{904D0820-B8E6-C898-3DAF-E19FF97C2B54}"/>
              </a:ext>
            </a:extLst>
          </p:cNvPr>
          <p:cNvSpPr txBox="1"/>
          <p:nvPr/>
        </p:nvSpPr>
        <p:spPr>
          <a:xfrm>
            <a:off x="149289" y="4631028"/>
            <a:ext cx="8391330" cy="1200329"/>
          </a:xfrm>
          <a:prstGeom prst="rect">
            <a:avLst/>
          </a:prstGeom>
          <a:noFill/>
        </p:spPr>
        <p:txBody>
          <a:bodyPr wrap="square" rtlCol="0">
            <a:spAutoFit/>
          </a:bodyPr>
          <a:lstStyle/>
          <a:p>
            <a:r>
              <a:rPr lang="en-US" sz="7200" dirty="0">
                <a:ln w="28575">
                  <a:solidFill>
                    <a:schemeClr val="accent6">
                      <a:lumMod val="60000"/>
                      <a:lumOff val="40000"/>
                    </a:schemeClr>
                  </a:solidFill>
                </a:ln>
              </a:rPr>
              <a:t>How long is a string?</a:t>
            </a:r>
          </a:p>
        </p:txBody>
      </p:sp>
      <p:pic>
        <p:nvPicPr>
          <p:cNvPr id="7" name="Picture 2" descr="Report All Injuries Immediately No Matter How Slight Sign">
            <a:extLst>
              <a:ext uri="{FF2B5EF4-FFF2-40B4-BE49-F238E27FC236}">
                <a16:creationId xmlns:a16="http://schemas.microsoft.com/office/drawing/2014/main" id="{5C68FA96-11B7-73AD-1F6F-EC7790DFB3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05" y="2284773"/>
            <a:ext cx="3450928" cy="24966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Will Python intern my string?. Well… it might. And should you intern… | by  Daniel Tooke | Medium">
            <a:extLst>
              <a:ext uri="{FF2B5EF4-FFF2-40B4-BE49-F238E27FC236}">
                <a16:creationId xmlns:a16="http://schemas.microsoft.com/office/drawing/2014/main" id="{5BC81CCF-1B1D-1A49-A4AC-A09206B21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429" y="3116618"/>
            <a:ext cx="4161155" cy="249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34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E491C-D560-D664-441C-8B43D118A0F2}"/>
              </a:ext>
            </a:extLst>
          </p:cNvPr>
          <p:cNvSpPr>
            <a:spLocks noGrp="1"/>
          </p:cNvSpPr>
          <p:nvPr>
            <p:ph type="title"/>
          </p:nvPr>
        </p:nvSpPr>
        <p:spPr>
          <a:xfrm>
            <a:off x="838199" y="365126"/>
            <a:ext cx="7710455" cy="829932"/>
          </a:xfrm>
        </p:spPr>
        <p:txBody>
          <a:bodyPr/>
          <a:lstStyle/>
          <a:p>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Notes:</a:t>
            </a:r>
            <a:endParaRPr lang="en-US" dirty="0"/>
          </a:p>
        </p:txBody>
      </p:sp>
      <p:sp>
        <p:nvSpPr>
          <p:cNvPr id="4" name="Content Placeholder 2">
            <a:extLst>
              <a:ext uri="{FF2B5EF4-FFF2-40B4-BE49-F238E27FC236}">
                <a16:creationId xmlns:a16="http://schemas.microsoft.com/office/drawing/2014/main" id="{2025587D-1497-780C-1642-2B7FC8170690}"/>
              </a:ext>
            </a:extLst>
          </p:cNvPr>
          <p:cNvSpPr txBox="1">
            <a:spLocks/>
          </p:cNvSpPr>
          <p:nvPr/>
        </p:nvSpPr>
        <p:spPr>
          <a:xfrm>
            <a:off x="628462" y="1443871"/>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You should make sure you read and understand the entire 1904 standard</a:t>
            </a:r>
          </a:p>
          <a:p>
            <a:r>
              <a:rPr lang="en-US" sz="3600" dirty="0"/>
              <a:t>This course cannot cover all scenarios and regulations</a:t>
            </a:r>
          </a:p>
          <a:p>
            <a:r>
              <a:rPr lang="en-US" sz="3600" dirty="0"/>
              <a:t>Use your resources when cases arise to help you determine recordability or reportability if you are unsure</a:t>
            </a:r>
          </a:p>
          <a:p>
            <a:pPr lvl="1"/>
            <a:r>
              <a:rPr lang="en-US" sz="3200" dirty="0"/>
              <a:t>We use Linda and a Third-Party Safety Company- Trinity Safety </a:t>
            </a:r>
          </a:p>
        </p:txBody>
      </p:sp>
    </p:spTree>
    <p:extLst>
      <p:ext uri="{BB962C8B-B14F-4D97-AF65-F5344CB8AC3E}">
        <p14:creationId xmlns:p14="http://schemas.microsoft.com/office/powerpoint/2010/main" val="154391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9E6446-E8AC-A8F3-3E0C-3FFE33BCEFA1}"/>
              </a:ext>
            </a:extLst>
          </p:cNvPr>
          <p:cNvSpPr>
            <a:spLocks noGrp="1"/>
          </p:cNvSpPr>
          <p:nvPr>
            <p:ph type="title"/>
          </p:nvPr>
        </p:nvSpPr>
        <p:spPr>
          <a:xfrm>
            <a:off x="838200" y="365125"/>
            <a:ext cx="7710488" cy="1325563"/>
          </a:xfrm>
        </p:spPr>
        <p:txBody>
          <a:bodyPr/>
          <a:lstStyle/>
          <a:p>
            <a:r>
              <a:rPr lang="en-US" dirty="0"/>
              <a:t>Recordkeeping– the WHY</a:t>
            </a:r>
          </a:p>
        </p:txBody>
      </p:sp>
      <p:sp>
        <p:nvSpPr>
          <p:cNvPr id="5" name="Content Placeholder 2">
            <a:extLst>
              <a:ext uri="{FF2B5EF4-FFF2-40B4-BE49-F238E27FC236}">
                <a16:creationId xmlns:a16="http://schemas.microsoft.com/office/drawing/2014/main" id="{3F37FDB3-7796-9DA7-6B34-9B6970C06E8E}"/>
              </a:ext>
            </a:extLst>
          </p:cNvPr>
          <p:cNvSpPr>
            <a:spLocks noGrp="1"/>
          </p:cNvSpPr>
          <p:nvPr>
            <p:ph idx="1"/>
          </p:nvPr>
        </p:nvSpPr>
        <p:spPr>
          <a:xfrm>
            <a:off x="838200" y="1825625"/>
            <a:ext cx="10515600" cy="4351338"/>
          </a:xfrm>
        </p:spPr>
        <p:txBody>
          <a:bodyPr>
            <a:normAutofit fontScale="92500" lnSpcReduction="20000"/>
          </a:bodyPr>
          <a:lstStyle/>
          <a:p>
            <a:pPr lvl="0"/>
            <a:r>
              <a:rPr lang="en-US" sz="3200" dirty="0">
                <a:solidFill>
                  <a:prstClr val="black"/>
                </a:solidFill>
              </a:rPr>
              <a:t>Helps you identify hazards your Team Members Face in the course of their Work</a:t>
            </a:r>
          </a:p>
          <a:p>
            <a:pPr lvl="1"/>
            <a:r>
              <a:rPr lang="en-US" sz="2800" dirty="0">
                <a:solidFill>
                  <a:prstClr val="black"/>
                </a:solidFill>
              </a:rPr>
              <a:t>Don’t forget OSHA’s General Duty Clause</a:t>
            </a:r>
          </a:p>
          <a:p>
            <a:pPr lvl="0"/>
            <a:r>
              <a:rPr lang="en-US" sz="3000" dirty="0">
                <a:solidFill>
                  <a:prstClr val="black"/>
                </a:solidFill>
              </a:rPr>
              <a:t>These documents will be subpoenaed if council is retained by an injured worker</a:t>
            </a:r>
          </a:p>
          <a:p>
            <a:pPr lvl="0"/>
            <a:r>
              <a:rPr lang="en-US" sz="3000" dirty="0">
                <a:solidFill>
                  <a:prstClr val="black"/>
                </a:solidFill>
              </a:rPr>
              <a:t>Commercial accounts may and do request them</a:t>
            </a:r>
          </a:p>
          <a:p>
            <a:r>
              <a:rPr lang="en-US" sz="3200" dirty="0"/>
              <a:t>Required by OSHA: 29 CFR Part 1904</a:t>
            </a:r>
          </a:p>
          <a:p>
            <a:r>
              <a:rPr lang="en-US" sz="3200" dirty="0"/>
              <a:t>These documents will be requested by OSHA if your Team Member lodges a complaint</a:t>
            </a:r>
          </a:p>
          <a:p>
            <a:r>
              <a:rPr lang="en-US" sz="3200" dirty="0"/>
              <a:t>These documents will be requested by OSHA if you must report and injury</a:t>
            </a:r>
          </a:p>
          <a:p>
            <a:endParaRPr lang="en-US" sz="3600" b="1" dirty="0">
              <a:solidFill>
                <a:schemeClr val="accent6">
                  <a:lumMod val="75000"/>
                </a:schemeClr>
              </a:solidFill>
            </a:endParaRPr>
          </a:p>
          <a:p>
            <a:endParaRPr lang="en-US" dirty="0"/>
          </a:p>
          <a:p>
            <a:pPr marL="0" indent="0">
              <a:buNone/>
            </a:pPr>
            <a:endParaRPr lang="en-US" sz="3600" dirty="0"/>
          </a:p>
        </p:txBody>
      </p:sp>
    </p:spTree>
    <p:extLst>
      <p:ext uri="{BB962C8B-B14F-4D97-AF65-F5344CB8AC3E}">
        <p14:creationId xmlns:p14="http://schemas.microsoft.com/office/powerpoint/2010/main" val="422123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7AE42A-FC9C-97F9-A501-338C12796E5A}"/>
              </a:ext>
            </a:extLst>
          </p:cNvPr>
          <p:cNvSpPr txBox="1">
            <a:spLocks/>
          </p:cNvSpPr>
          <p:nvPr/>
        </p:nvSpPr>
        <p:spPr>
          <a:xfrm>
            <a:off x="317588" y="-1512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a:t>The Records:</a:t>
            </a:r>
            <a:endParaRPr lang="en-US" dirty="0"/>
          </a:p>
        </p:txBody>
      </p:sp>
      <p:sp>
        <p:nvSpPr>
          <p:cNvPr id="5" name="Content Placeholder 2">
            <a:extLst>
              <a:ext uri="{FF2B5EF4-FFF2-40B4-BE49-F238E27FC236}">
                <a16:creationId xmlns:a16="http://schemas.microsoft.com/office/drawing/2014/main" id="{74376E68-B006-589E-BD92-A6EBCF86C0E0}"/>
              </a:ext>
            </a:extLst>
          </p:cNvPr>
          <p:cNvSpPr>
            <a:spLocks noGrp="1"/>
          </p:cNvSpPr>
          <p:nvPr>
            <p:ph idx="1"/>
          </p:nvPr>
        </p:nvSpPr>
        <p:spPr>
          <a:xfrm>
            <a:off x="421741" y="1054155"/>
            <a:ext cx="10515600" cy="4351338"/>
          </a:xfrm>
        </p:spPr>
        <p:txBody>
          <a:bodyPr>
            <a:noAutofit/>
          </a:bodyPr>
          <a:lstStyle/>
          <a:p>
            <a:r>
              <a:rPr lang="en-US" dirty="0"/>
              <a:t>Any company with more than 10 Team Members in a calendar year must keep Injury &amp; Illness records of incidents requiring </a:t>
            </a:r>
            <a:r>
              <a:rPr lang="en-US" b="1" i="1" u="sng" dirty="0"/>
              <a:t>more than first aid</a:t>
            </a:r>
          </a:p>
          <a:p>
            <a:r>
              <a:rPr lang="en-US" dirty="0"/>
              <a:t>Any establishment (individual and separate company entity such as a Pest Control Service Center) with 20 or more Team Members in a calendar year must report their summary information to OSHA digitally</a:t>
            </a:r>
          </a:p>
          <a:p>
            <a:r>
              <a:rPr lang="en-US" dirty="0"/>
              <a:t>You don’t have to use OSHA official forms if you can produce the information required by the forms in another format (excel)</a:t>
            </a:r>
          </a:p>
          <a:p>
            <a:r>
              <a:rPr lang="en-US" dirty="0"/>
              <a:t>If you have a needle stick or other medically sensitive injury, you will keep the name blank and keep a set of forms in a separate file</a:t>
            </a:r>
          </a:p>
        </p:txBody>
      </p:sp>
    </p:spTree>
    <p:extLst>
      <p:ext uri="{BB962C8B-B14F-4D97-AF65-F5344CB8AC3E}">
        <p14:creationId xmlns:p14="http://schemas.microsoft.com/office/powerpoint/2010/main" val="237113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2F99B2-4EFE-4187-BB1B-BD7E5D488AE8}"/>
              </a:ext>
            </a:extLst>
          </p:cNvPr>
          <p:cNvSpPr>
            <a:spLocks noGrp="1"/>
          </p:cNvSpPr>
          <p:nvPr>
            <p:ph type="title"/>
          </p:nvPr>
        </p:nvSpPr>
        <p:spPr>
          <a:xfrm>
            <a:off x="657131" y="93522"/>
            <a:ext cx="7710488" cy="775612"/>
          </a:xfrm>
        </p:spPr>
        <p:txBody>
          <a:bodyPr>
            <a:normAutofit/>
          </a:bodyPr>
          <a:lstStyle/>
          <a:p>
            <a:r>
              <a:rPr lang="en-US" dirty="0"/>
              <a:t>What is first aid: </a:t>
            </a:r>
            <a:r>
              <a:rPr lang="en-US" sz="3600" i="1" dirty="0"/>
              <a:t>1904.7(b)(5)(ii)</a:t>
            </a:r>
            <a:endParaRPr lang="en-US" i="1" dirty="0"/>
          </a:p>
        </p:txBody>
      </p:sp>
      <p:sp>
        <p:nvSpPr>
          <p:cNvPr id="5" name="Content Placeholder 2">
            <a:extLst>
              <a:ext uri="{FF2B5EF4-FFF2-40B4-BE49-F238E27FC236}">
                <a16:creationId xmlns:a16="http://schemas.microsoft.com/office/drawing/2014/main" id="{8D0B0A45-6E9D-49CB-B3F4-28E2F053FF0E}"/>
              </a:ext>
            </a:extLst>
          </p:cNvPr>
          <p:cNvSpPr>
            <a:spLocks noGrp="1"/>
          </p:cNvSpPr>
          <p:nvPr>
            <p:ph idx="1"/>
          </p:nvPr>
        </p:nvSpPr>
        <p:spPr>
          <a:xfrm>
            <a:off x="557543" y="1010813"/>
            <a:ext cx="10515600" cy="4351338"/>
          </a:xfrm>
        </p:spPr>
        <p:txBody>
          <a:bodyPr>
            <a:noAutofit/>
          </a:bodyPr>
          <a:lstStyle/>
          <a:p>
            <a:r>
              <a:rPr lang="en-US" sz="1200" dirty="0"/>
              <a:t>Using a non-prescription medication at nonprescription strength (for medications available in both prescription and non-prescription form, a recommendation by a physician or other licensed health care professional to use a non-prescription medication at prescription strength is considered medical treatment for recordkeeping purposes);</a:t>
            </a:r>
          </a:p>
          <a:p>
            <a:r>
              <a:rPr lang="en-US" sz="1200" dirty="0"/>
              <a:t>Administering tetanus immunizations (other immunizations, such as Hepatitis B vaccine or rabies vaccine, are considered medical treatment);</a:t>
            </a:r>
          </a:p>
          <a:p>
            <a:r>
              <a:rPr lang="en-US" sz="1200" dirty="0"/>
              <a:t>Cleaning, flushing or soaking wounds on the surface of the skin;</a:t>
            </a:r>
          </a:p>
          <a:p>
            <a:r>
              <a:rPr lang="en-US" sz="1200" dirty="0"/>
              <a:t>Using wound coverings such as bandages, Band-Aids™, gauze pads, etc.; or using butterfly bandages or </a:t>
            </a:r>
            <a:r>
              <a:rPr lang="en-US" sz="1200" dirty="0" err="1"/>
              <a:t>Steri</a:t>
            </a:r>
            <a:r>
              <a:rPr lang="en-US" sz="1200" dirty="0"/>
              <a:t>-Strips™ (other wound closing devices such as sutures, staples, etc., are considered medical treatment);</a:t>
            </a:r>
          </a:p>
          <a:p>
            <a:r>
              <a:rPr lang="en-US" sz="1200" dirty="0"/>
              <a:t>Using hot or cold therapy;</a:t>
            </a:r>
          </a:p>
          <a:p>
            <a:r>
              <a:rPr lang="en-US" sz="1200" dirty="0"/>
              <a:t>Using any non-rigid means of support, such as elastic bandages, wraps, non-rigid back belts, etc. (devices with rigid stays or other systems designed to immobilize parts of the body are considered medical treatment for recordkeeping purposes);</a:t>
            </a:r>
          </a:p>
          <a:p>
            <a:r>
              <a:rPr lang="en-US" sz="1200" dirty="0"/>
              <a:t>Using temporary immobilization devices while transporting an accident victim (</a:t>
            </a:r>
            <a:r>
              <a:rPr lang="en-US" sz="1200" b="1" i="1" dirty="0"/>
              <a:t>e.g.</a:t>
            </a:r>
            <a:r>
              <a:rPr lang="en-US" sz="1200" dirty="0"/>
              <a:t>, splints, slings, neck collars, back boards, etc.).</a:t>
            </a:r>
          </a:p>
          <a:p>
            <a:r>
              <a:rPr lang="en-US" sz="1200" dirty="0"/>
              <a:t>Drilling of a fingernail or toenail to relieve pressure, or draining fluid from a blister;</a:t>
            </a:r>
          </a:p>
          <a:p>
            <a:r>
              <a:rPr lang="en-US" sz="1200" dirty="0"/>
              <a:t>Using eye patches;</a:t>
            </a:r>
          </a:p>
          <a:p>
            <a:r>
              <a:rPr lang="en-US" sz="1200" dirty="0"/>
              <a:t>Removing foreign bodies from the eye using only irrigation or a cotton swab;</a:t>
            </a:r>
          </a:p>
          <a:p>
            <a:r>
              <a:rPr lang="en-US" sz="1200" dirty="0"/>
              <a:t>Removing splinters or foreign material from areas other than the eye by irrigation, tweezers, cotton swabs or other simple means;</a:t>
            </a:r>
          </a:p>
          <a:p>
            <a:r>
              <a:rPr lang="en-US" sz="1200" dirty="0"/>
              <a:t>Using finger guards;</a:t>
            </a:r>
          </a:p>
          <a:p>
            <a:r>
              <a:rPr lang="en-US" sz="1200" dirty="0"/>
              <a:t>Using massages (physical therapy or chiropractic treatment are considered medical treatment for recordkeeping purposes); or</a:t>
            </a:r>
          </a:p>
          <a:p>
            <a:r>
              <a:rPr lang="en-US" sz="1200" dirty="0"/>
              <a:t>Drinking fluids for relief of heat stress.</a:t>
            </a:r>
          </a:p>
          <a:p>
            <a:r>
              <a:rPr lang="en-US" sz="1200" i="1" dirty="0"/>
              <a:t>Are any other procedures included in first aid?</a:t>
            </a:r>
            <a:r>
              <a:rPr lang="en-US" sz="1200" dirty="0"/>
              <a:t> No, this is a complete list of all treatments considered first aid for part 1904 purposes.</a:t>
            </a:r>
          </a:p>
        </p:txBody>
      </p:sp>
    </p:spTree>
    <p:extLst>
      <p:ext uri="{BB962C8B-B14F-4D97-AF65-F5344CB8AC3E}">
        <p14:creationId xmlns:p14="http://schemas.microsoft.com/office/powerpoint/2010/main" val="1705407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F8E81-A0BB-3A3A-A464-28A5245FC21B}"/>
              </a:ext>
            </a:extLst>
          </p:cNvPr>
          <p:cNvSpPr>
            <a:spLocks noGrp="1"/>
          </p:cNvSpPr>
          <p:nvPr>
            <p:ph type="title"/>
          </p:nvPr>
        </p:nvSpPr>
        <p:spPr/>
        <p:txBody>
          <a:bodyPr/>
          <a:lstStyle/>
          <a:p>
            <a:r>
              <a:rPr lang="en-US" dirty="0"/>
              <a:t>The Forms:</a:t>
            </a:r>
          </a:p>
        </p:txBody>
      </p:sp>
      <p:sp>
        <p:nvSpPr>
          <p:cNvPr id="3" name="Content Placeholder 2">
            <a:extLst>
              <a:ext uri="{FF2B5EF4-FFF2-40B4-BE49-F238E27FC236}">
                <a16:creationId xmlns:a16="http://schemas.microsoft.com/office/drawing/2014/main" id="{512D1B99-F273-8721-928C-F5229014274C}"/>
              </a:ext>
            </a:extLst>
          </p:cNvPr>
          <p:cNvSpPr>
            <a:spLocks noGrp="1"/>
          </p:cNvSpPr>
          <p:nvPr>
            <p:ph idx="1"/>
          </p:nvPr>
        </p:nvSpPr>
        <p:spPr>
          <a:xfrm>
            <a:off x="838200" y="1690688"/>
            <a:ext cx="10515600" cy="4351338"/>
          </a:xfrm>
        </p:spPr>
        <p:txBody>
          <a:bodyPr/>
          <a:lstStyle/>
          <a:p>
            <a:r>
              <a:rPr lang="en-US" dirty="0"/>
              <a:t>First – Always question/investigate if the reported injury is work related</a:t>
            </a:r>
          </a:p>
          <a:p>
            <a:pPr lvl="1"/>
            <a:r>
              <a:rPr lang="en-US" dirty="0"/>
              <a:t>Not all injuries that happen in the workplace are work related</a:t>
            </a:r>
          </a:p>
          <a:p>
            <a:r>
              <a:rPr lang="en-US" dirty="0"/>
              <a:t>Designate &amp; Train one person within your company to review the medical information, determine if the injury is recordable/reportable, and log the injury on the forms</a:t>
            </a:r>
          </a:p>
          <a:p>
            <a:r>
              <a:rPr lang="en-US" dirty="0"/>
              <a:t>Create and train a review Team for cases that are, or may be, reportable directly to OSHA</a:t>
            </a:r>
          </a:p>
          <a:p>
            <a:r>
              <a:rPr lang="en-US" dirty="0"/>
              <a:t>You MUST report any fatality to OSHA and let them determine if it is reportable. Don’t play a guessing game with fatalities!</a:t>
            </a:r>
          </a:p>
        </p:txBody>
      </p:sp>
    </p:spTree>
    <p:extLst>
      <p:ext uri="{BB962C8B-B14F-4D97-AF65-F5344CB8AC3E}">
        <p14:creationId xmlns:p14="http://schemas.microsoft.com/office/powerpoint/2010/main" val="27680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3345-7F43-2F8F-ACE2-8FAF4E0FDC7E}"/>
              </a:ext>
            </a:extLst>
          </p:cNvPr>
          <p:cNvSpPr>
            <a:spLocks noGrp="1"/>
          </p:cNvSpPr>
          <p:nvPr>
            <p:ph type="title"/>
          </p:nvPr>
        </p:nvSpPr>
        <p:spPr/>
        <p:txBody>
          <a:bodyPr/>
          <a:lstStyle/>
          <a:p>
            <a:r>
              <a:rPr lang="en-US" dirty="0"/>
              <a:t>Panel of Providers:</a:t>
            </a:r>
          </a:p>
        </p:txBody>
      </p:sp>
      <p:sp>
        <p:nvSpPr>
          <p:cNvPr id="3" name="Content Placeholder 2">
            <a:extLst>
              <a:ext uri="{FF2B5EF4-FFF2-40B4-BE49-F238E27FC236}">
                <a16:creationId xmlns:a16="http://schemas.microsoft.com/office/drawing/2014/main" id="{7803A53D-BE3B-8AA1-61A4-4FCB0DCDF0BE}"/>
              </a:ext>
            </a:extLst>
          </p:cNvPr>
          <p:cNvSpPr>
            <a:spLocks noGrp="1"/>
          </p:cNvSpPr>
          <p:nvPr>
            <p:ph idx="1"/>
          </p:nvPr>
        </p:nvSpPr>
        <p:spPr/>
        <p:txBody>
          <a:bodyPr/>
          <a:lstStyle/>
          <a:p>
            <a:pPr>
              <a:lnSpc>
                <a:spcPct val="107000"/>
              </a:lnSpc>
              <a:spcBef>
                <a:spcPts val="0"/>
              </a:spcBef>
            </a:pPr>
            <a:r>
              <a:rPr lang="en-US" sz="3600" dirty="0">
                <a:effectLst/>
                <a:latin typeface="Calibri" panose="020F0502020204030204" pitchFamily="34" charset="0"/>
                <a:ea typeface="Calibri" panose="020F0502020204030204" pitchFamily="34" charset="0"/>
                <a:cs typeface="Times New Roman" panose="02020603050405020304" pitchFamily="18" charset="0"/>
              </a:rPr>
              <a:t>Make sure you have a panel of providers posted at your location(s)</a:t>
            </a:r>
          </a:p>
          <a:p>
            <a:pPr>
              <a:lnSpc>
                <a:spcPct val="107000"/>
              </a:lnSpc>
              <a:spcBef>
                <a:spcPts val="0"/>
              </a:spcBef>
            </a:pPr>
            <a:r>
              <a:rPr lang="en-US" sz="3600" dirty="0">
                <a:effectLst/>
                <a:latin typeface="Calibri" panose="020F0502020204030204" pitchFamily="34" charset="0"/>
                <a:ea typeface="Calibri" panose="020F0502020204030204" pitchFamily="34" charset="0"/>
                <a:cs typeface="Times New Roman" panose="02020603050405020304" pitchFamily="18" charset="0"/>
              </a:rPr>
              <a:t>If your state allows it, make sure your injured worker seeks medical attention from a panel provider</a:t>
            </a:r>
          </a:p>
          <a:p>
            <a:pPr>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Update your Panel annually</a:t>
            </a:r>
          </a:p>
          <a:p>
            <a:r>
              <a:rPr lang="en-US" sz="3600" dirty="0">
                <a:latin typeface="+mn-lt"/>
              </a:rPr>
              <a:t>There are third party companies who provide panels</a:t>
            </a:r>
          </a:p>
        </p:txBody>
      </p:sp>
    </p:spTree>
    <p:extLst>
      <p:ext uri="{BB962C8B-B14F-4D97-AF65-F5344CB8AC3E}">
        <p14:creationId xmlns:p14="http://schemas.microsoft.com/office/powerpoint/2010/main" val="218667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043A2C-1CBD-7174-B608-5F1F7AB81D69}"/>
              </a:ext>
            </a:extLst>
          </p:cNvPr>
          <p:cNvSpPr>
            <a:spLocks noGrp="1"/>
          </p:cNvSpPr>
          <p:nvPr>
            <p:ph type="title"/>
          </p:nvPr>
        </p:nvSpPr>
        <p:spPr>
          <a:xfrm>
            <a:off x="966952" y="1204108"/>
            <a:ext cx="2669406" cy="1781175"/>
          </a:xfrm>
        </p:spPr>
        <p:txBody>
          <a:bodyPr>
            <a:normAutofit/>
          </a:bodyPr>
          <a:lstStyle/>
          <a:p>
            <a:r>
              <a:rPr lang="en-US" sz="3000" dirty="0">
                <a:solidFill>
                  <a:srgbClr val="FFFFFF"/>
                </a:solidFill>
              </a:rPr>
              <a:t>Information needed to complete the logs:</a:t>
            </a:r>
          </a:p>
        </p:txBody>
      </p:sp>
      <p:sp>
        <p:nvSpPr>
          <p:cNvPr id="3" name="Content Placeholder 2">
            <a:extLst>
              <a:ext uri="{FF2B5EF4-FFF2-40B4-BE49-F238E27FC236}">
                <a16:creationId xmlns:a16="http://schemas.microsoft.com/office/drawing/2014/main" id="{C1E34E22-7F4F-4DC3-9F1C-C9BCDF282845}"/>
              </a:ext>
            </a:extLst>
          </p:cNvPr>
          <p:cNvSpPr>
            <a:spLocks noGrp="1"/>
          </p:cNvSpPr>
          <p:nvPr>
            <p:ph idx="1"/>
          </p:nvPr>
        </p:nvSpPr>
        <p:spPr>
          <a:xfrm>
            <a:off x="586857" y="3399758"/>
            <a:ext cx="11018286" cy="2695866"/>
          </a:xfrm>
        </p:spPr>
        <p:txBody>
          <a:bodyPr>
            <a:noAutofit/>
          </a:bodyPr>
          <a:lstStyle/>
          <a:p>
            <a:r>
              <a:rPr lang="en-US" sz="3600" dirty="0"/>
              <a:t>Company injury report (</a:t>
            </a:r>
            <a:r>
              <a:rPr lang="en-US" sz="3600" b="1" u="sng" dirty="0"/>
              <a:t>A</a:t>
            </a:r>
            <a:r>
              <a:rPr lang="en-US" sz="3600" dirty="0"/>
              <a:t>rrow </a:t>
            </a:r>
            <a:r>
              <a:rPr lang="en-US" sz="3600" b="1" u="sng" dirty="0"/>
              <a:t>W</a:t>
            </a:r>
            <a:r>
              <a:rPr lang="en-US" sz="3600" dirty="0"/>
              <a:t>orker </a:t>
            </a:r>
            <a:r>
              <a:rPr lang="en-US" sz="3600" b="1" u="sng" dirty="0"/>
              <a:t>I</a:t>
            </a:r>
            <a:r>
              <a:rPr lang="en-US" sz="3600" dirty="0"/>
              <a:t>njury </a:t>
            </a:r>
            <a:r>
              <a:rPr lang="en-US" sz="3600" b="1" u="sng" dirty="0"/>
              <a:t>R</a:t>
            </a:r>
            <a:r>
              <a:rPr lang="en-US" sz="3600" dirty="0"/>
              <a:t>eport)</a:t>
            </a:r>
          </a:p>
          <a:p>
            <a:r>
              <a:rPr lang="en-US" sz="3600" dirty="0"/>
              <a:t>State injury forms (First Report of Injury)</a:t>
            </a:r>
          </a:p>
          <a:p>
            <a:r>
              <a:rPr lang="en-US" sz="3600" dirty="0"/>
              <a:t>Drs Notes from the visit</a:t>
            </a:r>
          </a:p>
          <a:p>
            <a:r>
              <a:rPr lang="en-US" sz="3600" dirty="0"/>
              <a:t>Panel of Providers</a:t>
            </a:r>
          </a:p>
        </p:txBody>
      </p:sp>
      <p:pic>
        <p:nvPicPr>
          <p:cNvPr id="2050" name="Picture 2" descr="Shuttlecock Information Outlet Offers, 42% OFF | chesterresidents.org">
            <a:extLst>
              <a:ext uri="{FF2B5EF4-FFF2-40B4-BE49-F238E27FC236}">
                <a16:creationId xmlns:a16="http://schemas.microsoft.com/office/drawing/2014/main" id="{D549B722-3C56-7795-03D9-A0D8FDFA0E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43734" y="1147774"/>
            <a:ext cx="4311452" cy="2354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6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2_Arrow Saf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row Safe" id="{C825D6F6-72CA-4429-82ED-D73C54B5B3D1}" vid="{3A965512-983F-4243-9139-FF32625495C2}"/>
    </a:ext>
  </a:extLst>
</a:theme>
</file>

<file path=ppt/theme/theme2.xml><?xml version="1.0" encoding="utf-8"?>
<a:theme xmlns:a="http://schemas.openxmlformats.org/drawingml/2006/main" name="Arrow Saf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row Safe" id="{A514458B-337A-4A64-A4D9-97FA26120A54}" vid="{A0C5F731-EE80-45F3-98D1-6A24FF88981E}"/>
    </a:ext>
  </a:extLst>
</a:theme>
</file>

<file path=ppt/theme/theme3.xml><?xml version="1.0" encoding="utf-8"?>
<a:theme xmlns:a="http://schemas.openxmlformats.org/drawingml/2006/main" name="1_Arrow Saf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row Safe" id="{A514458B-337A-4A64-A4D9-97FA26120A54}" vid="{A0C5F731-EE80-45F3-98D1-6A24FF88981E}"/>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Arrow Saf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row Safe" id="{A514458B-337A-4A64-A4D9-97FA26120A54}" vid="{A0C5F731-EE80-45F3-98D1-6A24FF88981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849966012C8404F892ADC04769E1C99" ma:contentTypeVersion="13" ma:contentTypeDescription="Create a new document." ma:contentTypeScope="" ma:versionID="0904da75d3d0d004445a2cb1324d63a7">
  <xsd:schema xmlns:xsd="http://www.w3.org/2001/XMLSchema" xmlns:xs="http://www.w3.org/2001/XMLSchema" xmlns:p="http://schemas.microsoft.com/office/2006/metadata/properties" xmlns:ns2="b3930673-56fd-4fd9-bd90-b1f348ea298e" xmlns:ns3="4d6bd24f-9fa5-4a8e-8cda-5f07c2a807ca" targetNamespace="http://schemas.microsoft.com/office/2006/metadata/properties" ma:root="true" ma:fieldsID="e3e99cf19a5ddd37575ae2d879061a59" ns2:_="" ns3:_="">
    <xsd:import namespace="b3930673-56fd-4fd9-bd90-b1f348ea298e"/>
    <xsd:import namespace="4d6bd24f-9fa5-4a8e-8cda-5f07c2a807c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30673-56fd-4fd9-bd90-b1f348ea29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d6bd24f-9fa5-4a8e-8cda-5f07c2a807c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04B5FE-7547-47C1-860C-E002608CB512}">
  <ds:schemaRefs>
    <ds:schemaRef ds:uri="4d6bd24f-9fa5-4a8e-8cda-5f07c2a807ca"/>
    <ds:schemaRef ds:uri="b3930673-56fd-4fd9-bd90-b1f348ea298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FFEC894-7F73-4DB9-8C7D-98F5AC23EAD6}">
  <ds:schemaRefs>
    <ds:schemaRef ds:uri="4d6bd24f-9fa5-4a8e-8cda-5f07c2a807ca"/>
    <ds:schemaRef ds:uri="b3930673-56fd-4fd9-bd90-b1f348ea29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8211DD2-F547-45DE-8F14-DE57DA052B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809</TotalTime>
  <Words>1091</Words>
  <Application>Microsoft Office PowerPoint</Application>
  <PresentationFormat>Widescreen</PresentationFormat>
  <Paragraphs>85</Paragraphs>
  <Slides>18</Slides>
  <Notes>0</Notes>
  <HiddenSlides>0</HiddenSlides>
  <MMClips>0</MMClips>
  <ScaleCrop>false</ScaleCrop>
  <HeadingPairs>
    <vt:vector size="8" baseType="variant">
      <vt:variant>
        <vt:lpstr>Fonts Used</vt:lpstr>
      </vt:variant>
      <vt:variant>
        <vt:i4>3</vt:i4>
      </vt:variant>
      <vt:variant>
        <vt:lpstr>Theme</vt:lpstr>
      </vt:variant>
      <vt:variant>
        <vt:i4>6</vt:i4>
      </vt:variant>
      <vt:variant>
        <vt:lpstr>Embedded OLE Servers</vt:lpstr>
      </vt:variant>
      <vt:variant>
        <vt:i4>1</vt:i4>
      </vt:variant>
      <vt:variant>
        <vt:lpstr>Slide Titles</vt:lpstr>
      </vt:variant>
      <vt:variant>
        <vt:i4>18</vt:i4>
      </vt:variant>
    </vt:vector>
  </HeadingPairs>
  <TitlesOfParts>
    <vt:vector size="28" baseType="lpstr">
      <vt:lpstr>Arial</vt:lpstr>
      <vt:lpstr>Calibri</vt:lpstr>
      <vt:lpstr>Calibri Light</vt:lpstr>
      <vt:lpstr>2_Arrow Safe</vt:lpstr>
      <vt:lpstr>Arrow Safe</vt:lpstr>
      <vt:lpstr>1_Arrow Safe</vt:lpstr>
      <vt:lpstr>1_Office Theme</vt:lpstr>
      <vt:lpstr>Office Theme</vt:lpstr>
      <vt:lpstr>3_Arrow Safe</vt:lpstr>
      <vt:lpstr>Acrobat Document</vt:lpstr>
      <vt:lpstr>OSHA Recordkeeping</vt:lpstr>
      <vt:lpstr>PowerPoint Presentation</vt:lpstr>
      <vt:lpstr>Notes:</vt:lpstr>
      <vt:lpstr>Recordkeeping– the WHY</vt:lpstr>
      <vt:lpstr>PowerPoint Presentation</vt:lpstr>
      <vt:lpstr>What is first aid: 1904.7(b)(5)(ii)</vt:lpstr>
      <vt:lpstr>The Forms:</vt:lpstr>
      <vt:lpstr>Panel of Providers:</vt:lpstr>
      <vt:lpstr>Information needed to complete the logs:</vt:lpstr>
      <vt:lpstr>The Forms: Form 300 Log of Work-Related Injuries &amp; Illnesses</vt:lpstr>
      <vt:lpstr>The Forms: OSHA 300A – Summary of Work-Related Injuries &amp; Illnesses </vt:lpstr>
      <vt:lpstr>The Forms: OSHA form 301- Injury &amp; Illness Incident Report</vt:lpstr>
      <vt:lpstr>The determination: IS the injury recordable on your OSHA logs?</vt:lpstr>
      <vt:lpstr>Reporting Injuries to OSHA:</vt:lpstr>
      <vt:lpstr>Prepare for the eventual:</vt:lpstr>
      <vt:lpstr>Game: Is it recordable?</vt:lpstr>
      <vt:lpstr>OSHA Rapid Response Documents:</vt:lpstr>
      <vt:lpstr>Our response: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Alyson Gilleland</dc:creator>
  <cp:lastModifiedBy>Richard Spencer</cp:lastModifiedBy>
  <cp:revision>5</cp:revision>
  <dcterms:created xsi:type="dcterms:W3CDTF">2020-04-21T14:42:23Z</dcterms:created>
  <dcterms:modified xsi:type="dcterms:W3CDTF">2022-10-24T13:41:10Z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0x010100E849966012C8404F892ADC04769E1C99</vt:lpwstr>
  </property>
</Properties>
</file>